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географы: что изучает эта наука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исследует Землю и людей на ней. Географы изучают природу, города, население и хозяйство.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география нужна школьнику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помогает ориентироваться по карте: находить страны и города, понимать стороны горизонта и условные знаки. Она объясняет причины климата, дождей и гор, а также пригодится в путешествиях, учебе и даже при выборе одежды по прогнозу.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география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география изучает природу Земли: горы, равнины, реки, озёра и моря, а также климат и почвы. Эти знания помогают понимать, как устроена планета.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география изучает людей: где живут, какие бывают города и страны, чем занимаются жители. Она показывает, как жизнь общества связана с территорией.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соединяет природные и человеческие сведения об одной и той же местности. Поэтому в географии важно учитывать и ландшафт, и хозяйство, и население.
</a:t>
            </a:r>
            <a:endParaRPr lang="en-US" sz="99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части географии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Разделы географии взаимосвязаны: природные условия влияют на жизнь людей, а карты помогают видеть эту связь.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распределению видно, что география уделяет внимание и изучению Земли, и способам её изображения, а также странам и деятельности населения.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учебная схема распределения разделов (данные по предоставленному описанию); точные официальные проценты в учебниках могут различаться.
</a:t>
            </a:r>
            <a:endParaRPr lang="en-US" sz="87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Карта, глобус и спутниковый снимок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и глобус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показывает, где находятся объекты, как устроены расстояния и направления. Глобус — это уменьшенная модель Земли, которая сохраняет её форму и помогает понять соотношение материков и океанов.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090070" y="3579578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Спутниковый снимок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Спутниковый снимок делает вид планеты сверху. По нему хорошо различимы леса, города, реки, пустыни и ледники, а также изменения, которые происходят со временем.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географы изучают Землю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Типовой рабочий процесс: от идеи до карты, схемы или отчёта.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6696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описания земель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рассказывали о пути к другим землям, описывали реки, моря и горы. Эти сведения помогали ориентироваться и осваивать новые маршруты торговли и путешествий.
</a:t>
            </a:r>
            <a:endParaRPr lang="en-US" sz="1097" dirty="0"/>
          </a:p>
        </p:txBody>
      </p:sp>
      <p:sp>
        <p:nvSpPr>
          <p:cNvPr id="6" name="Text 1"/>
          <p:cNvSpPr txBox="1"/>
          <p:nvPr/>
        </p:nvSpPr>
        <p:spPr>
          <a:xfrm>
            <a:off x="3399502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Эратосфен: точность и расчёты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греки сделали географию более точной. Эратосфен предложил само слово «география» и попытался вычислить размеры Земли по наблюдениям.
</a:t>
            </a:r>
            <a:endParaRPr lang="en-US" sz="1097" dirty="0"/>
          </a:p>
        </p:txBody>
      </p:sp>
      <p:sp>
        <p:nvSpPr>
          <p:cNvPr id="7" name="Text 2"/>
          <p:cNvSpPr txBox="1"/>
          <p:nvPr/>
        </p:nvSpPr>
        <p:spPr>
          <a:xfrm>
            <a:off x="6304935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Птолемей: карты с сеткой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Птолемей составил карты с сеткой, которая помогала находить места на Земле. Благодаря координатному подходу географические сведения стали удобнее для поиска и сравнения.
</a:t>
            </a:r>
            <a:endParaRPr lang="en-US" sz="1097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географические знания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3271" y="1835776"/>
            <a:ext cx="3046815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географы и их вклад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о том, что изучали выдающиеся географы и почему их работы стали важными.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направления работ объединяет одно: географы расширяли знания Земли с помощью наблюдений и путешествий, превращая опыт в понятные карты и описания.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биографические сведения (по предоставленному перечню имён и вкладов).
</a:t>
            </a:r>
            <a:endParaRPr lang="en-US" sz="96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берегам Америки
</a:t>
            </a:r>
            <a:pPr algn="l" indent="0" marL="0">
              <a:lnSpc>
                <a:spcPct val="100000"/>
              </a:lnSpc>
              <a:buNone/>
            </a:pPr>
            <a:r>
              <a:rPr lang="en-US" sz="6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XV–XVI веках мореплаватели смело искали новые маршруты и подтверждали старые представления о мире. История Колумба — это целая серия решений, которые привели к достижению берегов Америки и изменили карту человечества. Парусные корабли тянулись к неизвестным очертаниям.
</a:t>
            </a:r>
            <a:endParaRPr lang="en-US" sz="839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кругосветное плавание Магеллана
</a:t>
            </a:r>
            <a:pPr algn="l" indent="0" marL="0">
              <a:lnSpc>
                <a:spcPct val="100000"/>
              </a:lnSpc>
              <a:buNone/>
            </a:pPr>
            <a:r>
              <a:rPr lang="en-US" sz="6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Экспедиция Фернана Магеллана стала доказательством того, что океаны связаны друг с другом. Во время первого кругосветного плавания моряки проходили огромные расстояния и уточняли, как устроены морские пути. Так снимались вопросы о границах мира.
</a:t>
            </a:r>
            <a:endParaRPr lang="en-US" sz="821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путь в Индию у Васко да Гамы
</a:t>
            </a:r>
            <a:pPr algn="l" indent="0" marL="0">
              <a:lnSpc>
                <a:spcPct val="100000"/>
              </a:lnSpc>
              <a:buNone/>
            </a:pPr>
            <a:r>
              <a:rPr lang="en-US" sz="7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выгодных маршрутов привёл мореплавателей к открытию морского пути в Индию. Васко да Гама связал страны торговлей и навигацией так, что путь стал более понятным для будущих экспедиций. На старинных картах путь обозначали уверенно, как нить через моря.
</a:t>
            </a:r>
            <a:endParaRPr lang="en-US" sz="843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географические открытия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менялись знания о Земле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описаний земель человечество перешло к измерениям и моделированию: от путешествий к научным экспедициям и затем к данным спутников и цифровым картам.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этапов отражает повышение точности: новые технологии давали более детальные сведения о природе, населении и изменениях на планете.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шкала этапов по предоставленному описанию (точные количественные показатели не указаны).
</a:t>
            </a:r>
            <a:endParaRPr lang="en-US" sz="83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695" y="2010257"/>
            <a:ext cx="342803" cy="3047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1157" y="2010257"/>
            <a:ext cx="342803" cy="3047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7618" y="2010257"/>
            <a:ext cx="342803" cy="30471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95486" y="1992620"/>
            <a:ext cx="339989" cy="339989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06395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Семён Дежнёв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Семён Дежнёв прошёл путь по северо-востоку Азии и собрал свидетельства о разделении материков проливом. Его маршрут помог понять географию дальних берегов и очертания региона.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2492856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Крузенштерн и Лисянский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Крузенштерн и Юрий Лисянский совершили первое русское кругосветное плавание. Экспедиция дала новые наблюдения об океанах, ветрах и маршрутах, расширив морские знания страны.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67931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морей и путей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русских мореплавателей опирались на регулярные измерения и внимательные записи. Благодаря этому стало проще сравнивать направления ветров и течений, а также уточнять карты побережий.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86577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Пржевальский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Пржевальский исследовал Центральную Азию и собрал сведения о природе и животных этих мест. Его полевые наблюдения помогли описать ландшафты и условия жизни, недоступные многим учёным.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географы и путешественники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географическая экспедиция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и данные, которые получают географы во время выезда на местность: от планирования маршрута до итогового отчёта.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7305" y="2082714"/>
            <a:ext cx="517045" cy="4595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2" y="2057985"/>
            <a:ext cx="381790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1537" y="2057985"/>
            <a:ext cx="509053" cy="5090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1850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6350" y="2057985"/>
            <a:ext cx="509053" cy="50905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107305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ГИС для работы с данными
</a:t>
            </a:r>
            <a:pPr algn="l" indent="0" marL="0">
              <a:lnSpc>
                <a:spcPct val="100000"/>
              </a:lnSpc>
              <a:buNone/>
            </a:pPr>
            <a:r>
              <a:rPr lang="en-US" sz="94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ГИС объединяет карты, таблицы и сведения об объектах. Географ может накладывать слои данных, находить закономерности и быстро обновлять информацию для учебных и исследовательских задач.
</a:t>
            </a:r>
            <a:endParaRPr lang="en-US" sz="1137" dirty="0"/>
          </a:p>
        </p:txBody>
      </p:sp>
      <p:sp>
        <p:nvSpPr>
          <p:cNvPr id="10" name="Text 2"/>
          <p:cNvSpPr txBox="1"/>
          <p:nvPr/>
        </p:nvSpPr>
        <p:spPr>
          <a:xfrm>
            <a:off x="314325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GPS-координаты
</a:t>
            </a:r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GPS помогает определять точные координаты точек на местности. Это нужно для картирования маршрутов, сравнения данных разных экспедиций и корректной привязки измерений к месту.
</a:t>
            </a:r>
            <a:endParaRPr lang="en-US" sz="1193" dirty="0"/>
          </a:p>
        </p:txBody>
      </p:sp>
      <p:sp>
        <p:nvSpPr>
          <p:cNvPr id="11" name="Text 3"/>
          <p:cNvSpPr txBox="1"/>
          <p:nvPr/>
        </p:nvSpPr>
        <p:spPr>
          <a:xfrm>
            <a:off x="3807542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наблюдения
</a:t>
            </a:r>
            <a:pPr algn="l" indent="0" marL="0">
              <a:lnSpc>
                <a:spcPct val="100000"/>
              </a:lnSpc>
              <a:buNone/>
            </a:pPr>
            <a:r>
              <a:rPr lang="en-US" sz="978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отслеживают погоду, состояние лесов, ледников и морей. По снимкам удобно оценивать изменения со временем и замечать опасные явления, например засухи или распространение льда.
</a:t>
            </a:r>
            <a:endParaRPr lang="en-US" sz="1173" dirty="0"/>
          </a:p>
        </p:txBody>
      </p:sp>
      <p:sp>
        <p:nvSpPr>
          <p:cNvPr id="12" name="Text 4"/>
          <p:cNvSpPr txBox="1"/>
          <p:nvPr/>
        </p:nvSpPr>
        <p:spPr>
          <a:xfrm>
            <a:off x="54978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Дроны для труднодоступных мест
</a:t>
            </a:r>
            <a:pPr algn="l" indent="0" marL="0">
              <a:lnSpc>
                <a:spcPct val="100000"/>
              </a:lnSpc>
              <a:buNone/>
            </a:pPr>
            <a:r>
              <a:rPr lang="en-US" sz="89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Дроны помогают снимать территории, куда сложно попасть напрямую. Полученные материалы позволяют быстрее осматривать рельеф, контролировать объекты и уточнять детали будущей карты.
</a:t>
            </a:r>
            <a:endParaRPr lang="en-US" sz="1070" dirty="0"/>
          </a:p>
        </p:txBody>
      </p:sp>
      <p:sp>
        <p:nvSpPr>
          <p:cNvPr id="13" name="Text 5"/>
          <p:cNvSpPr txBox="1"/>
          <p:nvPr/>
        </p:nvSpPr>
        <p:spPr>
          <a:xfrm>
            <a:off x="72123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атласы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атласы делают карты удобными для поиска и обучения. Географы и школьники могут рассматривать нужные районы, быстро находить объекты и сравнивать данные из разных источников.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инструменты географа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другие науки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задачи часто требуют сразу нескольких подходов: от измерений и расчётов до анализа данных и понимания природных связей. Поэтому география тесно сотрудничает с разными дисциплинами.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показывает, что основа географии — природные закономерности и взаимодействие людей с окружающей средой. Информационные методы усиливают точность карт и прогнозов.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для диаграммы: соотношение связей географии с биологией, историей, математикой, физикой, экологией и информатикой, указанное в исходном описании (проценты).
</a:t>
            </a:r>
            <a:endParaRPr lang="en-US" sz="76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Географы работают там, где нужны карты и понимание территории: в школах, научных центрах, метеослужбах и заповедниках. Они изучают природу и население, а также описывают изменения в разных районах.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транспортных службах и городском планировании географы помогают оценивать природные опасности и удобство маршрутов. Их данные поддерживают безопасное строительство дорог и городских объектов, а также прогноз погоды.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работают географы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8441" y="1835776"/>
            <a:ext cx="3237639" cy="22806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география людям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 какому результату приводят географические знания и почему они важны для жизни общества.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79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полезна не только для учебника: её результаты поддерживают транспорт, безопасность, планирование и понимание изменений природы в разных регионах.
</a:t>
            </a:r>
            <a:pPr algn="l" indent="0" marL="0">
              <a:lnSpc>
                <a:spcPct val="100000"/>
              </a:lnSpc>
              <a:buNone/>
            </a:pPr>
            <a:r>
              <a:rPr lang="en-US" sz="799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Исходные пункты из описания: новые морские пути, изучение материков, исследования полярных областей и спутниковые наблюдения (без указания конкретных статистических источников).
</a:t>
            </a:r>
            <a:endParaRPr lang="en-US" sz="79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695" y="2130615"/>
            <a:ext cx="342803" cy="274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2652" y="2097743"/>
            <a:ext cx="339989" cy="3399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0451" y="2097743"/>
            <a:ext cx="297490" cy="33998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погоды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погоды помогает выбирать одежду и планировать прогулки. Когда известны температура, ветер и осадки, легче рассчитывать время на улице и избегать неприятных погодных сюрпризов.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18294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и навигаторы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и навигаторы нужны для поездок и поиска нужного места. Они помогают добраться до школы, больницы или адреса, экономя время и уменьшая вероятность заблудиться.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05949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природных зонах объясняют, почему в одних местах много лесов, а в других — степи, пустыни или снег и лёд. Так становится понятнее, как среда влияет на жизнь людей.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в повседневной жизни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Земли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зоны отличаются по температуре и влажности, их главные различия заметны по растительности и условиям для животных. Поэтому карты природных зон полезны и для географии, и для экологии.
</a:t>
            </a:r>
            <a:pPr algn="l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на Земле нет «одного» типа природы: климат создаёт разные среды обитания. Поэтому один и тот же подход в быту и хозяйстве не подходит всем районам.
</a:t>
            </a:r>
            <a:pPr algn="l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Карта-схема природных зон: названия зон взяты из описания; численные значения на диаграмме заданы как условные для визуального сопоставления категорий.
</a:t>
            </a:r>
            <a:endParaRPr lang="en-US" sz="7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помогает понимать изменение климата: как меняются температуры, осадки и сезонность. Эти знания нужны, чтобы планировать сельское хозяйство, отдых и меры защиты людей при неблагоприятной погоде.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география важна для будущего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разбираться с нехваткой воды и ростом городов. Географы учитывают рельеф, источники водоснабжения и распределение населения, чтобы снизить риски для здоровья и экономики.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важна для охраны лесов и других природных территорий. Анализируя причины исчезновения лесов, можно точнее выбирать способы восстановления экосистем и предотвращения деградации земель.
</a:t>
            </a:r>
            <a:endParaRPr lang="en-US" sz="1075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географических знаний трудно строить безопасно: дома, дороги и посёлки должны учитывать природные опасности. Поэтому география поддерживает решения, которые сохраняют и людей, и природную среду.
</a:t>
            </a:r>
            <a:endParaRPr lang="en-US" sz="109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географы: главное о Земле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изучает природу, страны, население и хозяйство Земли. Географы используют карты, глобусы, снимки, наблюдения и приборы, чтобы узнавать больше о планете. Итог — умение читать мир и беречь Землю.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2026-05-12T22:34:09Z</dcterms:created>
  <dcterms:modified xsi:type="dcterms:W3CDTF">2026-05-12T22:34:09Z</dcterms:modified>
</cp:coreProperties>
</file>