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биогеоценоза (экосистемы)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связаны потоком энергии и круговоротом веществ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и экосистема: с чего начать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трофическую структуру, нужно различать биогеоценоз, экосистему, пищевые связи и трофические уровни: именно они показывают, кто создаёт органику, кто её потребляет и кто возвращает вещества в среду.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 — основа трофической пирамиды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сами образуют органические вещества из неорганических соединений. Благодаря этому они начинают поток энергии в экосистеме и задают исходную основу для всех последующих трофических уровней.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 ним относится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зелёные растения, водоросли и цианобактерии. В наземных экосистемах именно растения обычно формируют основную массу живого вещества и обеспечивают пищевую базу для животных.
</a:t>
            </a:r>
            <a:endParaRPr lang="en-US" sz="903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продуцентов главным источником энергии служит солнечный свет. В процессе фотосинтеза энергия света накапливается в химических связях органических веществ и становится доступной другим организмам.
</a:t>
            </a:r>
            <a:endParaRPr lang="en-US" sz="903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продуценты создают первичную продукцию, от которой зависит, сколько энергии смогут получить консументы и насколько устойчивой будет вся экосистема в 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трофические уровни в экосистеме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трофических уровней основана на типе питания и роли в круговороте веществ.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уровни связаны: без продуцентов нет первичной продукции, без редуцентов не замыкается круговорот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 пищевой цепи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энергии и возврат веществ через разложение.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энергии по трофическим уровням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условные, но хорошо иллюстрируют, почему верхние уровни беднее по биомассе и численности.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резко убывает вверх по цепи, поэтому высокие трофические уровни не могут быть многочисленными.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передачи энергии; правило 10%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начинается с живых растений и продолжается через травоядных к хищникам. Такой путь передачи энергии наиболее заметен на лугах, в лесах и на полях.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стартует с отмерших остатков, опада и органических отходов. Сначала их используют детритофаги и микроорганизмы, а затем энергия переходит к более крупным потребителям.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сетей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один и тот же вид обычно связан с несколькими источниками пищи и несколькими потребителями. Поэтому реальные сообщества образуют не цепочки, а разветвлённые пищевые сети.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сеть, тем больше альтернативных связей сохраняется при изменении численности отдельных видов. Это повышает устойчивость экосистемы к внешним воздействиям.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6017"/>
            <a:ext cx="209400" cy="16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 гетеротрофы в экосистеме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сами синтезируют органическое вещество из неорганических соединений и запускают поток энергии в большинстве экосистем. К ним относятся зелёные растения, водоросли и цианобактерии.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способны создавать органику из неорганических веществ и получают готовую пищу от других организмов. К этой группе относятся животные, грибы и большинство бактерий.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автотрофов и гетеротрофов определяет, как в биогеоценозе распределяются функции образования, потребления и разложения органического вещества.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числа, биомасса, энергия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пирамиды описывают разные характеристики сообществ, поэтому их форма может заметно отличаться.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всегда сужается кверху, тогда как числа и биомасса зависят от типа экосистемы и вида организмов.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приближённое правило объясняет, почему крупным хищникам нужно много добычи и большая территория.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энергии переходит на следующий трофический уровень
</a:t>
            </a:r>
            <a:endParaRPr lang="en-US" sz="265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передачи энергии между трофическими уровнями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46397" y="919100"/>
            <a:ext cx="6051406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цепей питания в разных экосистемах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типичные цепи питания и отражает переход от продуцентов к консументам разных порядков.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цепях энергия проходит от растений или фитопланктона к хищникам, а реальные сообщества состоят из множества пересекающихся связей.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биология: примеры пищевых цепей природных экосистем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4359" y="0"/>
            <a:ext cx="32280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круговорот веществ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используют мёртвые остатки организмов и отходы жизнедеятельности как источник питания, превращая сложные органические соединения в более простые вещества.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в почву и воду возвращаются азот, фосфор, калий и другие элементы, без которых невозможен рост продуцентов и дальнейшая работа экосистемы.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Невидимая, но ключевая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завершают любой трофический путь, поэтому без них органические остатки накапливались бы, а круговорот веществ был бы прерван.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почвой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подстилка, мицелий грибов и почвенные микроорганизмы образуют активную среду переработки органики, поддерживая плодородие и устойчивость природного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экосистеме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замкнутый путь веществ от отмершей органики через редуцентов к продуцентам и обратно в пищевые цепи.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устойчивость биогеоценоза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продуцентов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растений и водорослей в системе, тем надёжнее её энергетическая основа. Разнообразие первичной продукции поддерживает питание последующих уровней даже при неблагоприятных изменениях условий.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пищевая сеть создаёт запас прочности: если один вид сокращается, его роль частично берут на себя другие организмы. Это уменьшает риск резких сбоев.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нарушениям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экосистемы легче разрушаются засухой, загрязнением или колебаниями численности. Многоярусные леса и природные луга лучше сохраняют равновесие благодаря множеству трофических связей.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сообщества, где сочетаются разные ярусы, виды и источники пищи. В таких системах потери на одном уровне компенсируются функционированием других звеньев.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трофической структуры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 особенно заметен в умеренных широтах, где длина дня, температура и влажность напрямую влияют на интенсивность фотосинтеза и активность животных.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трофической активности приходится на тёплый период, а зимой система работает замедленно, поэтому возрастает значение накопленных запасов и детритных цепей.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сезонной динамики экосистем для школьного курса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трофические связи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46867" y="1848609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препараты снижают численность насекомых и могут накапливаться в организмах хищников, вызывая ослабление популяций птиц, амфибий и других потребителей.
</a:t>
            </a:r>
            <a:endParaRPr lang="en-US" sz="1081" dirty="0"/>
          </a:p>
        </p:txBody>
      </p:sp>
      <p:sp>
        <p:nvSpPr>
          <p:cNvPr id="11" name="Text 3"/>
          <p:cNvSpPr txBox="1"/>
          <p:nvPr/>
        </p:nvSpPr>
        <p:spPr>
          <a:xfrm>
            <a:off x="446867" y="260707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поступление питательных веществ усиливает рост водорослей, а затем приводит к дефициту кислорода, из-за чего страдают рыбы и донные организмы.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446867" y="1090150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древесного и кустарникового яруса уменьшает число продуцентов, лишает животных убежищ и нарушает привычные цепи питания, особенно в лесных экосистемах.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453989" y="339310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Перевылов и распашка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изъятие видов и преобразование природных территорий упрощают пищевые сети, уменьшают биоразнообразие и делают экосистемы менее устойчивыми к внешним воздействиям.
</a:t>
            </a:r>
            <a:endParaRPr lang="en-US" sz="1121" dirty="0"/>
          </a:p>
        </p:txBody>
      </p:sp>
      <p:sp>
        <p:nvSpPr>
          <p:cNvPr id="14" name="Text 6"/>
          <p:cNvSpPr txBox="1"/>
          <p:nvPr/>
        </p:nvSpPr>
        <p:spPr>
          <a:xfrm>
            <a:off x="453989" y="4179134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бытовые загрязнители изменяют условия обитания, нарушают размножение организмов и ослабляют связи между трофическими уровнями в сообществе.
</a:t>
            </a:r>
            <a:endParaRPr lang="en-US" sz="11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трофической структуры и их 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распространённые нарушения экосистем с их основными экологическими последствиями.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нарушается равновесие между продукцией органического вещества, его потреблением и разложением, поэтому система становится менее устойчивой.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экология: типичные антропогенные нарушения экосистем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трофической сети: три взгляда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потребитель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экосистеме человек получает энергию через пищу растительного и животного происхождения, а значит, выступает консументом. Его место в цепях питания определяется не только рационом, но и тем, как устроено окружающее природное сообщество.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искусственная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или ферме трофические связи во многом создаёт сам человек. Культурные растения, домашние животные, почвенные организмы и человек образуют систему, где естественные процессы сочетаются с управлением и постоянным изъятием продукции.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животноводство, рыболовство и строительство меняют состав видов, площади местообитаний и направление потоков вещества. Поэтому человек не только включён в трофическую сеть, но и способен радикально перестраивать её.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трофическую устойчивость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природоохранных мер, которые поддерживают продуктивность и целостность пищевых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 — основа жизни экосистемы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показывает, как в биогеоценозе распределяются функции между продуцентами, консументами и редуцентами. Именно она обеспечивает связь питания, круговорота веществ и устойчивости природного сообщества.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2026-06-01T18:58:23Z</dcterms:created>
  <dcterms:modified xsi:type="dcterms:W3CDTF">2026-06-01T18:58:23Z</dcterms:modified>
</cp:coreProperties>
</file>