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К.Д. Бальмонт: поэт символизма, звука и мгновенного чувства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света, ритма и внутреннего движения Серебряного века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и новая поэзия рубежа веков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вошёл в литературу в момент, когда реализм терял безусловное господство, а поэты искали новые способы выражать скрытые смыслы, настроение и музыку стиха.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первые впечатления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Бальмонт родился 15 июня 1867 года в деревне Гумнищи Владимирской губернии. Он вырос в образованной дворянской семье, где ценились книги и культура.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детских лет стала для него важнейшим источником образов: в стихах часто звучат солнце, ветер, вода, лес и смена времён года.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знакомство с чтением и музыкой пробудило интерес к звучанию слова. Именно тогда сложилось его особое внимание к ритму, интонации и мелодике стиха.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начало литературного пути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учился в Шуйской гимназии, а затем пытался продолжить образование в Московском университете и Демидовском лицее, но высшего курса не завершил.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стихах заметны эмоциональная напряжённость, интерес к необычной интонации и поиски нового ритма, который передавал бы живое состояние души.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появились в 1880–1890-е годы и сразу показали его стремление выйти за рамки привычной поэтики и устоявшихся форм.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первые книги обнаружили его склонность к эксперименту: он внимательно работал со звучанием строки, рифмой и музыкальной организацией 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50" y="1652981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95925"/>
            <a:ext cx="360000" cy="32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88981"/>
            <a:ext cx="360000" cy="288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метод Бальмонта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Бальмонта интересует не событие как таковое, а краткое внутреннее переживание. Стих у него часто фиксирует вспышку эмоции, а не развёрнутый рассказ.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Мгновенное чувство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строится на цепочке ассоциаций, цветовых эпитетах и неожиданных образах. Лирическая картина развивается как движение впечатлений, а не как логический сюжет.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и ассоциации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Анафора, внутренняя рифма и ритмические повторы усиливают эмоциональный напор. Благодаря этому стихотворение воспринимается как непрерывная волна настроения.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повтор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звуков, аллитерации и созвучия создают ощущение музыкального потока. Смысл раскрывается не только через слова, но и через их звучание.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в поэзии Бальмонта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солнце, огонь, ветер и море у него становятся не просто деталями природы, а знаками духовной энергии, движения и внутреннего преображения.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огонь и стихия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символиста Бальмонта важен не буквальный предмет, а его многозначность. Один образ может одновременно передавать чувство, мысль и состояние мира.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смысл образа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лирики Бальмонта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Бальмонта всегда живая и подвижная: она дышит, звучит, меняется. Через её образы поэт передаёт ощущение свободы, красоты и непрерывного обновления мира.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одиночество, свобода личности и поиск гармонии образуют другой важный круг тем. Эти мотивы часто связаны с переживанием яркости жизни и её быстротечности.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стихах усиливаются память, разлука, ностальгия и чувство утраты родины. Так восторженная интонация постепенно дополняется более печальным и созерцательным звучанием.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мотивы чаще всего встречаются у Бальмонта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тематического анализа лирики К.Д. Бальмонта по школьному курсу литературы; без количественного корпусного подсчёта.
</a:t>
            </a:r>
            <a:endParaRPr lang="en-US" sz="966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у Бальмонта редко существуют отдельно: они соединяются в одном образе и усиливают друг друга в пределах одного стихотворения.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природные и звуковые образы: именно они лучше всего выражают музыкальность и динамику его лирики.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Стилистические особенности поэзии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постоянно использует повторы, созвучия и ритмические переклички. Они создают ощущение движения, нарастания чувства и музыкальной непрерывности строки.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контрасты: свет и тьма, огонь и холод, покой и стремительность. Такие противопоставления придают его поэзии напряжение и делают её легко узнаваемой.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язык богат яркими эпитетами, неожиданными сопоставлениями и образами, которые работают на эмоциональную выразительность. Стих часто производит впечатление живого импульса.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550" y="1652981"/>
            <a:ext cx="31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95925"/>
            <a:ext cx="360000" cy="3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66950" y="1652981"/>
            <a:ext cx="315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«Горящие здания» и признание Бальмонта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сборника сразу задаёт настроение напряжения и внутреннего горения. В нём ощущается переходная эпоха, когда старое разрушается, а новое только рождается.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художественный образ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огня в сборнике связаны не только с разрушением, но и с обновлением. Для поэта творчество становится силой, способной преобразить мир и человека.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Творческое преображение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«Горящие здания» воспринимаются как одно из ярких свидетельств раннего русского символизма. В книге уже ясно проявляются его образность, напряжённость и философская интонация.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символизм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вышедшая в 1900 году, стала важной вехой в его творческой биографии. После неё Бальмонт окончательно вошёл в число заметных поэтов своего времени.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известности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«Будем как солнце»: свет как поэтический идеал
</a:t>
            </a:r>
            <a:endParaRPr lang="en-US" sz="2719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в стихах Бальмонта словно растворяет границы между внешним и внутренним миром. Он соединяет личное чувство с философским представлением о вселенной как о живой, одухотворённой системе, где всё находится в движении и взаимосвязи.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который преображает мир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раскрывает идею жизни как непрерывного созидания, в котором красота, чувство и мысль неразделимы. Поэтому солнечный мотив у Бальмонта звучит как призыв не только созерцать мир, но и активно наполнять его светом и смыслом.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Жизнетворчество как художественный принцип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сборнике солнце у Бальмонта становится не просто природным образом, а знаком внутренней энергии и духовного подъёма. Через этот образ поэт утверждает радость бытия, стремление к гармонии и веру в творческое обновление человека.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как знак полноты 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Переводческая деятельность и культурное значение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свободно работал с разными европейскими языками и стремился передать русскому читателю интонацию подлинника, а не только буквальный смысл. Это требовало тонкого чувства ритма, образа и стилистического оттенка.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знакомил аудиторию с поэзией и драматургией Шелли, Уитмена, Эдгара По, Кальдерона и других авторов. Благодаря этим переводам русская литература шире включалась в европейский культурный диалог.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начала XX века перевод был не второстепенным занятием, а способом обновления художественного языка. Бальмонт помогал расширять представление о возможностях стиха, ритма и звукописи.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переводческая работа имела и просветительское значение: она открывала новые темы, образы и поэтические модели. Так укреплялась связь между русским символизмом и мировой литературной традицией.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052170"/>
            <a:ext cx="4843800" cy="19802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книги К.Д. Бальмонта и их художественное значение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книги показывают, как менялись темы и поэтика Бальмонта от ранних поисков к зрелой символистской лирике.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от ранней лирики к поздним книгам показывает усложнение символики и переход к более философскому взгляду на мир.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сборники К.Д. Бальмонта, 1894–1921 гг.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1905 года и гражданская позиция поэта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мотивы у Бальмонта не отделяются от личного переживания. Он говорит о свободе и достоинстве человека через эмоционально насыщенный, предельно взволнованный лирический голос.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как отклик на эпоху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резкая реакция на события укрепила репутацию поэта, чутко откликающегося на общественные потрясения. Для современников он стал символом свободолюбивой и беспокойной поэзии.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конфликта с властью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события усилили у Бальмонта чувство исторической тревоги. В его стихах заметнее звучат протест, напряжение и ощущение надвигающихся перемен.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1905: общественный перелом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96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К.Д. Бальмонта
</a:t>
            </a:r>
            <a:endParaRPr lang="en-US" sz="2496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поэта от провинциального детства к признанию, эмиграции и поздним годам во Франции.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поздний период творчества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1920 года Бальмонт жил за границей, главным образом во Франции. Отрыв от родины усилил в его стихах мотивы памяти, утраты и внутренней разобщённости.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изменила не только темы, но и эмоциональный тон поэзии. Личный опыт изгнания придал образам более глубокую драматичность и оттенок духовного одиночества.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 сохраняет его привычную музыкальность, но интонация становится тише и печальнее. Вместо прежнего подъёма чаще звучат созерцание, ностальгия и чувство дистанции.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поздние годы Бальмонт оставался верен яркой образности и гибкому ритму. Это позволило ему сохранить узнаваемость стиля, несмотря на перемену жизненных обстоятельств.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поэзия Бальмонта по периодам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основным этапам творчества К.Д. Бальмонта; датировка периодов: конец XIX — 1920-е годы
</a:t>
            </a:r>
            <a:endParaRPr lang="en-US" sz="1189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условно показана смена эмоциональной доминанты: от природной свежести к символистской усложнённости и затем к мотивам памяти и разлуки.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отражает не спад, а изменение художественного фокуса: поэзия становится более исторически и личностно напряжённой.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стиха как главная особенность Бальмонта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строил стих так, чтобы звучание было не менее важно, чем смысл. Повторы, аллитерации, внутренние рифмы и ритмические волны создают ощущение движения и живой интонации.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воспринимает его лирику почти на слух: отдельные слова и строки работают как музыкальные акценты. Поэтому стихотворение у Бальмонта часто производит впечатление не рассказа, а звучащего переживания.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Бальмонта для русской литературы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расширил выразительные возможности русского стиха, особенно в области звукописи, ритма и цветовой образности. Это сделало поэзию Серебряного века более гибкой и экспериментальной.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показал, что лирика может передавать не только мысль, но и мгновенное состояние, настроение, впечатление. Такой подход повлиял на развитие символистской поэтики.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творчество важно как пример художественного обновления начала XX века. Через Бальмонта видно, как русская поэзия вошла в эпоху модернизма и стала смелее в форме и звучании.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Бальмонт: поэт света, ритма и свободы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занял в Серебряном веке место новатора, который научил стих звучать по-новому и передавать тончайшие движения чувства. Его поэзия остаётся живым свидетельством художественного поиска эпохи.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2026-05-23T16:22:26Z</dcterms:created>
  <dcterms:modified xsi:type="dcterms:W3CDTF">2026-05-23T16:22:26Z</dcterms:modified>
</cp:coreProperties>
</file>