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773" y="554125"/>
            <a:ext cx="4293204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Ньютона — Лейбница: главная связь производной и интеграла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производная и интеграл соединяют изменение и накопление.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14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теоремы в 11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производной, первообразной и определённого интеграла эта теорема объединяет уже знакомые идеи в одну рабочую формулу и показывает, как находить площади и другие накопленные величины точно и быстро при решении школьных и экзаменационных задач по математике профиля 11 класса.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функция, производная, первообразная, определённый интеграл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показывает скорость изменения функции в данной точке и отвечает на вопрос, насколько быстро меняется величина при малом изменении аргумента.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интеграл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Определённый интеграл на отрезке [a, b] описывает суммарный результат накопления величины и даёт точное значение этого накопления для заданных границ.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Первообразная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Первообразная функции f(x) — это функция F(x), у которой производная равна f(x); она позволяет «обратным ходом» восстановить исходную зависимость.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неотрицательна, интеграл можно понимать как площадь области под графиком и над осью Ox, что делает абстрактную формулу наглядной.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смысл: площадь под графиком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на отрезке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обычно показывают график y=f(x), границы [a, b] и заштрихованную область, площадь которой соответствует определённому интегралу при неотрицательной функции.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суммы к 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сложения множества узких прямоугольников теорема позволяет перейти к вычислению разности значений первообразной, получая точный результат без приближений.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переход объединяет геометрическую интуицию и аналитический расчёт: мы видим фигуру, но считаем её не по частям, а через функцию F(x).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от условия задачи до точного значения интеграла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применяется теорема при вычислении интеграла
</a:t>
            </a:r>
            <a:endParaRPr lang="en-US" sz="2417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Ньютона — Лейбница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f непрерывна на отрезке [a, b], а F является её первообразной, то определённый интеграл равен F(b)-F(a).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даёт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заменяет вычисление интеграла поиском значений первообразной на концах отрезка, что делает решение задач короче и надёжнее.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накопления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задать S(x)=∫ax f(t)dt, то S'(x)=f(x): производная функции накопления возвращает исходную функцию, показывая обратимость двух операций.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утверждает, что интегрирование и дифференцирование не просто связаны, а в определённом смысле взаимно дополняют друг друга.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478921"/>
            <a:ext cx="4775700" cy="24510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нужны для применения формулы и что именно она позволяет получить.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непрерывна на отрезке, интеграл вычисляется через первообразную, а геометрический смысл помогает понять результат как накопление площади.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теоремы и её результат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Ньютона — Лейбница; школьный курс алгебры 11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аналитический способ не требует дробить область на множество прямоугольников и вручную накапливать их площади.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Первообразная даёт точный результат быстрее и без накопления ошибок, поэтому теорема значительно эффективнее приближённого суммирования.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удобнее суммирования площадей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43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вычисления площади под графиком; учебная иллюстрация
</a:t>
            </a:r>
            <a:endParaRPr lang="en-US" sz="9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многочлена x² первообразная находится сразу, а подстановка границ даёт точный ответ без дополнительных преобразований.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8/3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такое значение принимает этот определённый интеграл.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по формуле Ньютона — Лейбница для ∫0² x²dx
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интеграл от sin x на отрезке [0; π]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Первообразная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sin x первообразной служит -cos x, поэтому вычисление интеграла сводится к подстановке верхнего и нижнего пределов.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волнообразный график, определённый интеграл вычисляется точно и равен площади под положительной дугой синусоиды на промежутке.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x=π и x=0 получаем значения косинуса на концах отрезка, после чего остаётся аккуратно выполнить вычитание по формуле.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пример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хорошо запоминается, потому что показывает работу теоремы с тригонометрической функцией и закрепляет общий алгоритм решения.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графике отложена скорость тела по времени, то площадь под кривой показывает пройденный путь. Теорема Ньютона — Лейбница заменяет громоздкое суммирование маленьких участков времени точным вычислением через первообразную.
</a:t>
            </a:r>
            <a:endParaRPr lang="en-US" sz="89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скорости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известна сила, зависящая от перемещения, интеграл на отрезке пути даёт работу. На иллюстрации это можно показать как заштрихованную область под графиком, где каждый участок вносит свой вклад в общий результат.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силы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в механике, и в других разделах физики интеграл описывает накопленный эффект: путь, работу, заряд или массу. Теорема Ньютона — Лейбница позволяет получить итог без прямого подсчёта бесконечно многих малых приращений.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идея накопления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из физики: как интеграл считает движение и работу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непрерывность нельзя пропускать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разрывов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на отрезке [a, b] означает, что график функции не имеет скачков и «провалов». Для школьной формулы это важно: только тогда разность F(b)-F(a) действительно выражает значение интеграла.
</a:t>
            </a:r>
            <a:endParaRPr lang="en-US" sz="870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Корректная первообразная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непрерывна, у неё на отрезке можно использовать первообразную без оговорок. Это делает вычисление устойчивым: одна найденная функция F(x) позволяет точно определить накопленный результат на всём промежутке.
</a:t>
            </a:r>
            <a:endParaRPr lang="en-US" sz="906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с разрывами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разрывной функции стандартную формулу не применяют вслепую. Отрезок сначала разбивают на части, где функция ведёт себя непрерывно, и уже для каждого участка считают интеграл отдельно.
</a:t>
            </a:r>
            <a:endParaRPr lang="en-US" sz="947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применения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условие помогает не только получить верный ответ, но и понять смысл теоремы. Она работает там, где накопление происходит плавно, а не через резкие изменения, которые требуют отдельного анализа.
</a:t>
            </a:r>
            <a:endParaRPr lang="en-US" sz="8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исходную функцию как непрерывное изменение величины. Из неё можно получить первообразную, а затем снова вернуться к исходному закону через производную.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известна, интегрирование собирает её накопленный эффект, а дифференцирование восстанавливает локальное поведение. Эти операции взаимно дополняют друг друга.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производная и интеграл переходят друг в друга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«Теорема Ньютона — Лейбница»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мешает получить верный ответ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первообразной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неверно вспоминают таблицу формул: теряют коэффициент, знак минус или степень. Из-за этого даже правильно записанный интеграл приводит к неправильному значению после подстановки пределов.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порядок вычитания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Ньютона — Лейбница важно писать именно F(b)-F(a). Если перепутать порядок, ответ изменит знак, и итог окажется неверным даже при безошибочно найденной первообразной.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непрерывности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решают задачу, не проверив, можно ли вообще применять стандартную формулу на всём отрезке. Для функции с разрывом это приводит к ошибке в самой постановке вычисления.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площади и интеграла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площадь не бывает отрицательной, а определённый интеграл — бывает. Если график расположен ниже оси Ox, интеграл учитывает знак, поэтому нужно различать площадь и алгебраическую сумму.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311478"/>
            <a:ext cx="5226300" cy="29128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вычисления определённого интеграла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стандартную последовательность действий: от записи интеграла до проверки ответа. Она помогает не пропустить ни один шаг и применять формулу Ньютона — Лейбница без лишних вычислений.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сводит задачу к одному вычислению разности значений первообразной. Это делает метод быстрым, точным и удобным для школьных задач.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первообразных, формула Ньютона — Лейбница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6051" y="1053399"/>
            <a:ext cx="3076103" cy="302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возникла главная формула анализа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и Лейбниц независимо развивали идеи, из которых позже вырос математический анализ. Их работы дали единый язык для описания движения, изменения и накопления величин.
</a:t>
            </a:r>
            <a:endParaRPr lang="en-US" sz="1083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теория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этого площади, касательные и скорости изучались как разрозненные задачи. Новый подход объединил их в одну систему, где производная и интеграл стали взаимосвязанными операциями.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Ньютона — Лейбница стала ключевой именно потому, что связала геометрический смысл площади с алгебраическим вычислением через первообразную. Это сделало интеграл практическим инструментом.
</a:t>
            </a:r>
            <a:endParaRPr lang="en-US" sz="981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науку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этой связи интеграл вошёл в математику, физику и естественные науки. Он позволил точно описывать процессы, где важен не только момент изменения, но и его накопление во времени.
</a:t>
            </a:r>
            <a:endParaRPr lang="en-US" sz="10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соответствует школьному алгоритму применения теоремы Ньютона — Лейбница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решения интеграла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37563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20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4148197"/>
            <a:ext cx="19792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теорема помогает в школьной математике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Первообразная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первообразная превращает определённый интеграл в разность значений на концах отрезка. Без неё формула Ньютона — Лейбница не работает в полной мере.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показывает обратную связь с производной: интеграл накапливает изменения, а производная возвращает мгновенный темп изменения функции на каждом участке.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интеграл находят площади фигур и областей под графиками. Это связывает аналитическую запись с наглядным геометрическим смыслом и делает вычисления точными.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движение, рост, накопление вещества и другие модели интеграл описывает итоговый результат процесса, а не только его отдельные мгновения.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доли подчёркивают, что теорема Ньютона — Лейбница востребована в разных науках одинаково как универсальный способ нахождения накопленного результата.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Интеграл полезен там, где нужно перейти от локального описания процесса к его общему итоговому эффекту. Поэтому формула работает и в науке, и в прикладных расчётах.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области применения теоремы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применения в межпредметных задачах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Формула, которая соединяет два взгляда на функцию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Ньютона — Лейбница показывает, что одна формула связывает локальное изменение и накопленный результат. Именно поэтому интеграл становится не просто темой курса, а универсальным инструментом решения задач.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2026-05-30T04:18:17Z</dcterms:created>
  <dcterms:modified xsi:type="dcterms:W3CDTF">2026-05-30T04:18:17Z</dcterms:modified>
</cp:coreProperties>
</file>