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материки: общая характеристика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материки — Евразия и Северная Америка: огромные, разнообразные по природе и населению.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и Северная Америка лежат в северной части Земли и омываются Северным Ледовитым, Атлантическим и Тихим океанами. Здесь природные зоны сменяются от арктических пустынь до лесов и степей.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северные материки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54,8 млн км²
</a:t>
            </a:r>
            <a:pPr algn="ctr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огромная площадь делает Евразию главным «континентом различий» по климату и природе.
</a:t>
            </a:r>
            <a:endParaRPr lang="en-US" sz="9512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крупнейший материк: большие размеры усиливают различия между приполярными районами и более тёплыми южными территориями.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Евразии и Северной Америки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площади, важно и население: у Евразии оно намного больше, поэтому нагрузка на природу здесь обычно выше.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и высокая численность населения усиливают различия хозяйства и природопользования между регионами материков.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Площадь: школьный географический атлас; численность: статистика ООН (порядок величин)
</a:t>
            </a:r>
            <a:endParaRPr lang="en-US" sz="15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расположения северных материков: что на ней увидеть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линия экватора и Северный полюс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одновременно показаны линия экватора и Северный полюс. Это помогает понять, почему почти весь материк находится в северных широтах и получает разное количество тепла в течение года.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«задают погоду» разным побережьям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Тихий, Атлантический и Северный Ледовитый океаны отмечены отдельно. Видно, как побережья получают различное влияние океана и течений — и, как следствие, меняется климат.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тянутся с севера на юг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заметно, что Евразия и Северная Америка вытянуты по меридианам. Поэтому природные зоны закономерно меняются от полярных к более тёплым районам.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9349" y="4186700"/>
            <a:ext cx="3771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моря и острова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материка имеют много заливов, проливов и удобных бухт. Поэтому морские пути играют большую роль и для торговли, и для хозяйства.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Изрезанная береговая линия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крупных фрагментов выделяются Гренландия, Канадский Арктический архипелаг и Аляска. Они образуют «коридор» между Северным Ледовитым океаном и внутренними районами.
</a:t>
            </a:r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Арктические острова
</a:t>
            </a:r>
            <a:endParaRPr lang="en-US" sz="1371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 Аляска и Лабрадор влияют на направления ветров и распределение осадков. Климат прибрежных территорий поэтому часто отличается от климата в глубине материка.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Аляска и Лабрадор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значимы Британские острова, Шпицберген и Новая Земля. Также выделяют Японские и Зондские острова, где сильнее влияние океана.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важные островные дуги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северных материков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материки сочетают горы, обширные равнины и плоскогорья. Благодаря этому меняются высоты, климат и условия для рек, почв и растительности.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возвышаются Кордильеры и Аппалачи. Между ними лежат Великие равнины и Центральные низменности, поэтому рельеф здесь особенно контрастный.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распространены высокие горы — Гималаи, Альпы и Урал. К равнинам относятся Восточно-Европейская и Западно-Сибирская, создающие крупные природные области.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12027"/>
            <a:ext cx="4759500" cy="24147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Северной Америки и Евразии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материки по крупнейшим горам и равнинам. Это помогает увидеть, как рельеф формирует различия природных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обоих материков разнообразный: горы чередуются с крупными равнинами, что ведёт к разным климатам и различиям в расселении.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природные зоны с севера на юг
</a:t>
            </a:r>
            <a:endParaRPr lang="en-US" sz="28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последовательную смену зон и связь с теплом, осадками и удалённостью от океана.
</a:t>
            </a:r>
            <a:endParaRPr lang="en-US" sz="14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северных материков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части материков холодные, а южные заметно теплее. Поэтому на одном и том же материке можно встретить разные природные зоны.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климат влияют широта, океанические течения, расстояние до океана и горные преграды. В итоге в глубине материков условия часто суше и контрастнее.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Северо-Атлантическое течение смягчает климат в Европе. Из-за этого западные районы нередко имеют более тёплые зимы, чем можно ожидать по широте.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охлаждают побережья Северной Америки и Азии. Там часто более прохладно и влажно, чем во внутренних районах на той же широте.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северных материков
</a:t>
            </a:r>
            <a:endParaRPr lang="en-US" sz="27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южной границы высоких широт природные зоны сменяются быстрее: растительность становится разнообразнее, а количество осадков чаще увеличивается.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лесных зон, особенно тайги. Арктические пустыни и тундра занимают меньшие площади, но определяют облик крайнего севера.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 (оценочные доли, 2020-е гг.)
</a:t>
            </a:r>
            <a:endParaRPr lang="en-US" sz="15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особенно значимы в северных широтах: они служат путями сообщения, источником пресной воды и местом обитания множества видов. Поэтому их охрана критически важна.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выделяются Миссисипи, Маккензи и система Великих озёр. Они связаны с транспортом, рыболовством и обеспечением городов водой, а также помогают регулировать сток.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важны Волга, Обь, Енисей и Лена, а также озеро Байкал. Эти водоёмы поддерживают хозяйство регионов: от водоснабжения до получения энергии на гидросооружениях.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7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28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14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975" y="1584875"/>
            <a:ext cx="43995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северных материков
</a:t>
            </a:r>
            <a:endParaRPr lang="en-US" sz="3119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лишайники и карликовые кустарники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растут мхи и лишайники, а также карликовые кустарники. Эти растения низкие, потому что сильные ветры и короткое лето ограничивают рост и цветение.
</a:t>
            </a:r>
            <a:endParaRPr lang="en-US" sz="1292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«каркас»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образована главным образом хвойными деревьями: елью, сосной, пихтой и лиственницей. Они лучше переносят холод и умеют расти на бедных почвах северных территорий.
</a:t>
            </a:r>
            <a:endParaRPr lang="en-US" sz="1240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холоду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приспосабливаются к снегу, морозам и длинной зиме. Многие экономят энергию, меняют поведение или сезонно используют запасы пищи.
</a:t>
            </a:r>
            <a:endParaRPr lang="en-US" sz="1344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и его «климат»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встречается в тундровых районах, где важны выносливость и способность находить корм под снегом. Его сезонные миграции помогают переживать суровые периоды.
</a:t>
            </a:r>
            <a:endParaRPr lang="en-US" sz="1206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Песец, белый медведь, волк и заяц-беляк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северных природных зон — песец, белый медведь, лось, бурый медведь, волк и заяц-беляк. У многих из них густой мех и особая маскировка.
</a:t>
            </a:r>
            <a:endParaRPr lang="en-US" sz="12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размещаются люди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северных материках живут сотни миллионов людей, и говорят они на десятках языков. Население распределено неравномерно: больше людей селится там, где климат мягче и легче вести хозяйство.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крупнейшие города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города особенно известны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крупнейшим городам относятся Нью-Йорк, Мехико, Лондон, Париж, Москва и Токио. Обычно они находятся на побережьях или рядом с удобными транспортными путями, что усиливает приток населения.
</a:t>
            </a:r>
            <a:endParaRPr lang="en-US" sz="17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878" y="1324100"/>
            <a:ext cx="4755910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плотность населения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два северных материка: численность населения, средняя плотность и регионы наибольшего 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концентрация людей приходится на более тёплые и освоенные части Евразии. В Северной Америке плотность выше в прибрежных и городских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школьный атлас
</a:t>
            </a:r>
            <a:endParaRPr lang="en-US" sz="15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районам добычи относят Аляску, Канаду, Западную Сибирь, район Северного моря и Казахстан. Именно там сосредоточены крупные месторождения и инфраструктура для их разработки.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природные ресурсы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материки богаты нефтью, природным газом, углём, железной рудой, лесными ресурсами и пресной водой. Это делает их важными центрами добывающей и перерабатывающей промышленности.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заметны транспортные системы и энергетика: реки, порты и трубопроводы помогают доставлять сырьё. На базе ресурсов развиваются и сельское хозяйство, и промышленность в более тёплых районах.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осваивал северные материки
</a:t>
            </a:r>
            <a:endParaRPr lang="en-US" sz="31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освоения: от первых поселений к добыче ресурсов и развитым транспортным сетям.
</a:t>
            </a:r>
            <a:endParaRPr lang="en-US" sz="1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угрозы связаны с загрязнением воздуха и воды, вырубкой лесов и сокращением мест обитания животных. Дополнительно усиливает риски таяние льдов в северных районах.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природы и охрана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условия жизни, страдают целые цепочки питания: уменьшается корм, меняются маршруты животных и нарушается сезонность. Поэтому последствия для природы проявляются не сразу, а постепенно.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охраны создаются заповедники, национальные парки и другие охраняемые территории. Они помогают сохранять редкие виды, леса, тундру, а также реки и озёра, включая их водные экосистемы.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охраны усиливается, если вместе с ограничением вредной деятельности ведутся наблюдения за состоянием природы. Так легче предотвращать аварии и восстанавливать нарушенные места обитания.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северные материки важны для 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северных материков заметно не только в добыче ресурсов, но и в производстве товаров, развитии инфраструктуры и международных перевозках.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в направлениях «промышленность» и «энергетика» объясняются сочетанием большой площади, ресурсной базы и крупных городов, откуда расходятся товары и 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материалов и статистических обзоров (точные доли по направлениям в школьных источниках не фиксируются, 2020-е гг.)
</a:t>
            </a:r>
            <a:endParaRPr lang="en-US" sz="14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материки: природа, люди и хозяйство в единой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материки отличаются большой площадью, контрастным рельефом, разнообразным климатом и множеством природных зон. Здесь сосредоточены ресурсы, города и активное хозяйство, поэтому изучение их взаимосвязей важно.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2026-05-13T02:14:44Z</dcterms:created>
  <dcterms:modified xsi:type="dcterms:W3CDTF">2026-05-13T02:14:44Z</dcterms:modified>
</cp:coreProperties>
</file>