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народном духе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танцы и инструменты, которые помнят многие поколения.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приходит народная песня?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создавалась многими людьми и жила в памяти без нот. Её пели дома, на работе, на праздниках и в играх, поэтому у знакомых мелодий часто было несколько вариантов.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мелодии обычно простой и ясный напев. Её легко подхватить с первого раза, даже если слышишь её только пару раз.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повторяются слова, строчки и припевы. Такой ритм помогает запомнить текст и делает пение дружным, словно все поют одним голосом.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народных песен связаны с жизнью людей: домом, трудом, природой, дружбой и праздником. Поэтому они кажутся близкими и понятными детям и взрослым.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народной музыки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народные песни звучали без инструментов. Люди пели колыбельные, протяжные напевы, частушки и обрядовые песни только голосом — просто и очень выразительно.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без музыкантов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может быть тихим, мягким и нежным, как усыпляющая сказка. А может стать громким, бодрым и весёлым, когда песню подхватывает весь хор.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умеет всё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— первый инструмент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69990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069990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звучит звонко и задорно. Её лёгкий ритм сразу вызывает желание притопывать и улыбаться, будто музыка сама подмигивает слушателю.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звучат плавно и певуче. Их переборы напоминают тихий ручей или сказочный рассказ, который хочется слушать до конца, не отвлекаясь.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добавляет чёткость и задор. Он помогает держать ритм, а его звонкий удар делает музыку особенно живой, будто приглашает в круг.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 поёт чисто и ясно, как маленький музыкальный рассказчик. Её звук подходит и для весёлой пляски, и для спокойной, плавной мелодии.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умеет звучать широко и празднично. Её протяжные аккорды словно открывают двери весёлому гулянью, где всем хватает места для песни.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народная песня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песня появляется в жизни людей, запоминается и передаётся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4475" y="3278360"/>
            <a:ext cx="351900" cy="46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 случаю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поют зимой, когда поздравляют хозяев и желают добра. Такие песни звучат бодро и празднично, словно в дом заглянуло весёлое волшебство.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Колядки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песни встречают весну и зовут тепло, солнце и зелень. В них много света, надежды и радости, как в первом тёплом дне после долгой зимы.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Веснянки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убаюкивают малышей, а трудовые песни помогают работать в одном ритме. У каждой из них своё дело, но обе делают жизнь спокойнее и дружнее.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и трудовые песни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сопровождают важный семейный праздник. В них звучат пожелания счастья, согласия и доброй жизни, а мелодия помогает сделать событие торжественным и тёплым.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Свадебные песни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танец и хоровод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часто зовёт не только петь, но и двигаться. Под неё легко водить хоровод, шагать по кругу и чувствовать себя частью одной дружной игры.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ритм помогает всем двигаться вместе, а знакомая мелодия делает танец весёлым и понятным. Даже самый серьёзный зритель тут невольно начинает улыбаться.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разных народов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русского, татарского, якутского, чувашского, коми и многих других народов есть свои песни. У каждой традиции свой голос, как у разных, но дружных соседей.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мелодии звучат протяжно и плавно, другие — быстро и звонко. Различаются ритмы, напевы и инструменты, поэтому народная музыка никогда не бывает одинаковой.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слушаешь музыку разных народов, понимаешь: люди везде умеют радоваться, грустить и мечтать. Просто каждая песня рассказывает об этом своим особым способом.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во многих песнях повторяются близкие всем темы: дом, семья, природа, праздник и доброе пожелание. Это делает разные традиции понятными друг другу.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и музыка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костюм: рубаха, сарафан, вышивка, ленты и украшения. Он сразу подсказывает, что перед нами не обычный день, а особенный праздник.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наряд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звучит музыка, и костюм начинает «играть» вместе с ней. Яркие детали красиво двигаются в танце, а песня становится ещё наряднее.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движение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образ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музыка, одежда и движение создают единый образ. Он помогает почувствовать радость праздника и увидеть, как тесно связаны народное искусство и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былинах слова часто идут в ровном ритме, а повторяющиеся обороты помогают слушателю легко следить за рассказом и запоминать его почти как песню.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Прибаутки, причитания и другие устные тексты любят звучные слова, созвучия и повторы. Из-за этого они читаются вслух особенно выразительно и напоминают музыкальную речь.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долго передавали такие истории друг другу, они закрепляли особый склад речи. Так устное творчество стало близким песне, а песня — сказке.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былины и песенный склад речи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поёт и танцует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музыка слышна ещё издалека: то тянется песня, то звенит гармонь, то отбивает ритм бубен. Люди останавливаются, улыбаются и постепенно собираются в общий круг. Площадь сразу становится шумной, светлой и очень живой.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Ярмарка, где музыка зовёт к кругу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Масленица: блины, смех и плясовой размах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Масленице музыка помогает всем почувствовать праздник. Под весёлые наигрыши идут хороводы, а рядом слышатся хлопки, шутки и топот. Кажется, что даже блины улыбаются, когда вокруг так дружно и звонко.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семейном празднике народная музыка собирает за одним столом детей, родителей и бабушек с дедушками. Кто-то поёт, кто-то подхватывает припев, а кто-то уже пускается в пляс. От этого дом кажется особенно тёплым и гостеприимным.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торжество под любимую песню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4812" y="2943103"/>
            <a:ext cx="2902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народная музыка остаётся любимой
</a:t>
            </a:r>
            <a:endParaRPr lang="en-US" sz="2974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говорят о доме, семье, труде и природе. Эти слова понятны каждому ребёнку и взрослому, поэтому мелодии легко находят отклик в душе.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темы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народных мелодий обычно ясный рисунок и удобный для пения ритм. Их можно быстро запомнить, подхватить всей компанией и петь без долгих репетиций.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напев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слышны доброта, забота и радость общения. Они умеют успокаивать, веселить и создавать ощущение, будто рядом собрались хорошие друзья.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звучание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Народную музыку любят и дети, и взрослые, потому что она передаёт живые чувства, а не только красивые звуки. В ней каждый находит что-то своё и знакомое.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разным поколениям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мотивы в современной музыке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берут старинные мелодии и заново их оформляют: добавляют новые инструменты, другой ритм или современное звучание, но узнаваемый народный характер сохраняется.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 часто слышны в детских песнях, мультфильмах и спектаклях. Они делают музыку понятной, тёплой и особенно близкой юным слушателям.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новых жанрах народные мотивы помогают сохранить память о прошлом. Музыка меняется, а её корни остаются видны и слышны.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Исполнители используют балалайку, гармонь, гусли и похожие тембры, чтобы создать ощущение связи с традицией. Такой звук сразу напоминает о народном празднике и живом веселье.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музыке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426775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или протяжная песня звучит мягко и спокойно. Она помогает успокоиться, прислушаться к голосу и почувствовать ласку.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6775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начало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42333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шумного веселья может вернуться спокойная, светлая мелодия. Она оставляет чувство уюта, как добрый вечер после праздника.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842327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завершение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3814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звучание, дружный хор и звонкие инструменты создают ощущение большого события. В такой музыке хочется улыбаться и подпевать.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03810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подъём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65294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 становится быстрее, музыка словно зовёт в пляс. Ритм подсказывает шаги и делает настроение лёгким и задорным.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565292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разгон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река и поле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природа звучит почти как герой рассказа. Ветер, река и поле помогают мелодии стать широкой, плавной и очень красивой.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народной песне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лес и небо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лес и небо тоже часто входят в песенный образ. Они делают песню светлой и помогают представить простор, тишину и свежий воздух.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признакам узнать народную мелодию
</a:t>
            </a:r>
            <a:endParaRPr lang="en-US" sz="277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особенности песни помогают распознать её народное происхождение.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помнить, как жили люди раньше, и уважать их труд. Через песни можно узнать о семье, работе, праздниках и важных событиях народной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народная музыка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учит замечать красоту в простых вещах: в тёплом доме, дружной игре, тихой природе и добром слове. Это делает сердце внимательнее.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объединяет людей, потому что вместе петь и слушать всегда радостнее. Когда звучит народная мелодия, праздник становится общим, а настроение — дружным и светлым.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рядом с нами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сцена оживает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народная песня звучит на концерте, празднике или уроке музыки. Дети поют с интересом и стараются держать весёлый ритм. В зале сразу становится заметно, как традиция умеет радовать даже самых маленьких слушателей.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слышно прошлое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можно увидеть костюмы, инструменты и старинные предметы, а иногда и услышать народные мелодии. Они помогают представить, как жили люди раньше. Экспонаты будто начинают говорить, когда рядом звучит знакомая песня.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с народным характером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народные интонации делают героев добрыми, смешными или отважными. Музыка помогает быстро понять настроение сцены. Даже короткий наигрыш может напомнить о сказке, празднике и весёлом движении.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хранит голоса многих поколений и соединяет прошлое с настоящим. Она учит любить родную культуру, чувствовать тепло общения и радоваться простым, красивым вещам.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— живая память и радость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2026-05-24T21:20:05Z</dcterms:created>
  <dcterms:modified xsi:type="dcterms:W3CDTF">2026-05-24T21:20:05Z</dcterms:modified>
</cp:coreProperties>
</file>