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Подарили собаку: новый друг, новые радости и новые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дома — это радость, игры и забота каждый день.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знать, как заботиться о собаке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зависит от человека: ей нужны еда, вода, прогулки, отдых и ласка. Щенку особенно важны терпение и помощь взрослых. А ещё тема помогает лучше понимать героев рассказов и сказок, где собака часто становится верным другом.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день дома: знакомство без спешки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знакомят с новым домом без суеты: тихо показывают комнату, миску, лежанку и игрушки.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Тишина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убрать громкие звуки и не приглашать много гостей: так питомец не устанет и не испугается.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голос, знакомый запах и ласковые слова помогают собаке понять, что здесь ей безопасно.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Время привыкнуть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собака сама осмотрится и выберет место для отдыха, а люди не торопят её и не хватают руками.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всё начнётся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нужен свой уголок: лежанка, миска с водой и игрушка, которую приятно держать рядом. Когда рядом нет шума и суеты, щенок быстрее успокаивается и чувствует, что у него есть свой дом.
</a:t>
            </a:r>
            <a:endParaRPr lang="en-US" sz="96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приездом питомца взрослые убирают провода, лекарства и мелкие предметы. Всё, что можно погрызть или проглотить, лучше спрятать заранее, чтобы любопытный нос не устроил в доме весёлую, но опасную экспедицию.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Собираемся на прогулку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Поводок, ошейник или шлейка, пакетики для уборки и корм — нужные помощники на каждый день. Если всё приготовлено заранее, прогулка проходит спокойно, а собака быстрее привыкает к новым правилам.
</a:t>
            </a:r>
            <a:endParaRPr lang="en-US" sz="93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приготовить для нового питомца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слога у короткой клички помогают собаке запомнить её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кинологов и зоопсихологов по выбору клички для собаки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имя легче повторять спокойно и доброжелательно, поэтому собака быстрее понимает, что зовут именно её.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собаки день становится спокойнее, когда кормление, прогулки и отдых повторяются примерно в одно и то же время. Так питомец быстрее понимает, чего ждать дальше.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Щенку нужны более частые прогулки и короткие перерывы на сон. Он быстро устаёт, зато ещё быстрее набирается сил, если рядом есть тихое место и добрые взрослые.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дня: когда есть, гулять и отдыхать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распорядок помогает и семье: меньше спешки, меньше путаницы и меньше сюрпризов. Собака чувствует порядок и легче привыкает к жизни в доме.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спокойная прогулка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выходом, во время прогулки и после возвращения домой.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 каждый день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должна быть у собаки всегда, а особенно после прогулки и игр. Чистая миска и свежая вода помогают питомцу чувствовать себя хорошо и не перегреваться.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выбирают по возрасту, размеру и здоровью собаки. То, что полезно щенку, может не подойти взрослому псу, поэтому взрослые смотрят на рекомендации на упаковке и совет врача.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еда со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еда часто слишком солёная, жирная или сладкая. Собаке она может навредить, а ещё быстро приучает к попрошайничеству у стола.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Шоколад, виноград, кости и очень солёная пища могут быть опасны. Если собака случайно съела что-то вредное, взрослым нужно сразу обратиться к ветеринару.
</a:t>
            </a:r>
            <a:endParaRPr lang="en-US" sz="13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полезны мяч, канат, поиск игрушки и простые команды. Такие игры развивают тело, внимание и доверие, а ещё помогают провести время вместе без скуки.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устаёт быстрее взрослой собаки, поэтому игра должна быть недолгой и спокойной. Если есть порядок, добрые слова и безопасность, игра становится радостью, а не суматохой.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которые делают собаку веселой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помогает собаке не тревожиться. Когда слова звучат ровно и ласково, питомцу легче понять, что от него хотят, и не пугаться лишний раз.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руки и понятные движения тоже важны. Резкие взмахи, крик и грубость собака воспринимает как угрозу, даже если человек просто торопится.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повторять одни и те же добрые правила. Тогда собака быстрее запоминает, что можно, а что нельзя, и чувствует себя увереннее рядом с людьми.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с собакой спокойно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тяните собаку за уши, не будите ее резко и не отбирайте миску во время еды. Даже самый ласковый пес может испугаться и защитить себя.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маленьких детей с собакой должны проходить только рядом со взрослыми. Взрослый вовремя заметит усталость, лишний шум или слишком резкие движения и остановит игру.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из доступа провода, лекарства, мелкие предметы и вещи, которые щенок может погрызть. Безопасный дом помогает собаке спокойно отдыхать и не попадать в беду.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действуют одинаковые правила, собаке проще их запомнить. Тогда в доме становится спокойнее всем: и людям, и новому четвероногому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причины показать собаку врачу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осмотр без волнения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собака впервые приходит к ветеринару, врач проверяет ее вес, зубы, уши и общее состояние. Это помогает понять, все ли в порядке с питомцем. Для семьи такой визит становится спокойным началом заботы.
</a:t>
            </a:r>
            <a:endParaRPr lang="en-US" sz="876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и защита от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 подсказывает, какие прививки нужны собаке и когда их делать. Он также напоминает об обработке от блох и клещей. Такие меры помогают защитить питомца от многих неприятностей и сделать прогулки безопаснее.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замечание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болезнь сначала почти незаметна, но ветеринар может увидеть ее раньше хозяев. Если приходить на осмотры регулярно, легче вовремя заметить изменения в здоровье. Так собака быстрее получает помощь и реже болеет долго.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испуганной собаке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действий, если собака испугалась громкого звука, незнакомой ситуации или резкого движения.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1" y="1983800"/>
            <a:ext cx="466413" cy="4664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71" y="1983800"/>
            <a:ext cx="466413" cy="46641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ошибки, которых легко избежать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крики, хлопки и резкие движения пугают собаку. Она начинает тревожиться и хуже понимает, чего от нее хотят, поэтому общение становится сложнее.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со стола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Сладости, жирная пища и человеческие лакомства кажутся собаке вкусными, но часто вредят ей. Лучше угощать питомца только тем, что разрешил взрослый и советует ветеринар.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терпения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ждать слишком быстрых успехов, легко расстроиться. Собака учится постепенно, и ей нужны спокойствие, повторение и добрые слова, а не наказание за каждую ошибку.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терпение важнее строгости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 нужно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Новому питомцу надо привыкнуть к дому, голосам и обычаям семьи. Если не торопить его, собака чувствует себя увереннее и быстрее начинает доверять людям.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Похвала помогает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собака делает что-то правильно, ее стоит похвалить спокойным голосом или лаской. Так она понимает, какое поведение нравится человеку, и старается повторять его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в семье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отвечают за здоровье собаки, визиты к ветеринару, покупку корма и важные решения. Они следят, чтобы питомцу было безопасно и хорошо.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может помогать по силам: наливать свежую воду, убирать игрушки, следить за чистой подстилкой и разговаривать с собакой спокойно и доброжелательно.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обязанности разделены, забота о собаке не превращается в хаос. У каждого появляется свое дело, а питомец чувствует внимание всей семьи.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рядом с собакой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6108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 собака получает воду, корм и короткое внимание от хозяев. Это помогает ей начать день спокойно и не скучать.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90899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возвращается домой, собаке нужны прогулка, немного игры и свежая вода. Так она выпускает энергию и радуется встрече.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082615" y="2438072"/>
            <a:ext cx="1872588" cy="1943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наступает тихое время: отдых, спокойные слова и порядок в доме. Понятный вечерний ритуал помогает и ребенку, и собаке успокоиться.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собака спокойно спит, хорошо ест, охотно идет на прогулку и с интересом играет, это обычно хороший знак. Значит, ей удобно и не страшно.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вялый, прячется, скулит или отказывается от еды, взрослым нужно насторожиться. Такие изменения лучше не ждать, а обсудить с ветеринаром.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собаке хорошо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человеку собака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каждый день напоминает о заботе: ее нужно кормить, выгуливать и беречь. Так ребенок учится ответственности не на словах, а на деле.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дом веселее и живее. Радостная встреча у двери или смешной поворот головы способны поднять настроение лучше любого мультика.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помогает замечать чувства других. Когда ей грустно, страшно или весело, человек учится быть внимательным, мягким и терпеливым.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с собакой рождается из ежедневной заботы. Тогда питомец отвечает доверием, преданностью и радостным вилянием хвоста.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друг, о котором заботятся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Подаренная собака приносит в дом радость, но вместе с ней приходят и важные дела. Если семья заботится о ней спокойно, регулярно и с любовью, дружба становится крепкой и настоящей.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2026-05-24T01:39:28Z</dcterms:created>
  <dcterms:modified xsi:type="dcterms:W3CDTF">2026-05-24T01:39:28Z</dcterms:modified>
</cp:coreProperties>
</file>