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«Девочка Снегурочка» В. Даля: зимняя сказка о чуде и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чудо, любовь и грустная красота в сказке Владимира Даля.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и народная сказка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собирал живую речь, сказки и пословицы, поэтому его текст звучит просто и по-народному. «Девочка Снегурочка» напоминает устный рассказ: в нём ясные образы, спокойный ритм и волшебство, понятное детям.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мечтают о дочке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живут вдвоём, и в их доме тихо и пусто. Им очень не хватает детского голоса, заботы и радости, которую приносит семья.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просто тоскуют, а искренне мечтают о дочке, которую можно любить и оберегать. Это желание делает их особенно близкими и понятными читателю.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тихая человеческая мечта становится началом чуда. В сказке доброта и ожидание превращают обычный зимний день в необыкновенную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появляется из снега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Старики лепят девочку из снега, и вдруг она оживает. Перед нами не просто зимняя фигурка, а настоящее сказочное чудо, возникшее прямо во дворе.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выглядит белой, чистой и очень нежной. Её образ соединяет холод зимы и живую радость, поэтому он сразу запоминается и детям,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Снегурочка в сказке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ласково относится к старикам и быстро становится для них родной. Её мягкий характер приносит в дом спокойствие и радость.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Холодная, как 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чувствуется зимняя прохлада, поэтому она не похожа на обычную девочку. Этот необычный оттенок делает героиню особенно сказочной.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Послушная и тихая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ведёт себя спокойно, не спорит и слушается стариков. Её тихость подчёркивает нежность образа и делает его очень светлым.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забота стариков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принимают Снегурочку с любовью и сразу начинают заботиться о ней. Их дом становится местом уюта, где всё делается ради её спокойствия.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простые домашние детали: печь, тепло, еда, тишина и привычный порядок. Они показывают, что счастье живёт в заботливых мелочах.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резко отличается от холодной зимы снаружи. Этот контраст помогает понять главную мысль: ласка и внимание делают жизнь светлее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весна, становится опасно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живёт спокойно в холодное время года. Мороз сохраняет её чудесную жизнь, и всё вокруг кажется тихим и безопасным.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чудо не выдерживает тепла, и Снегурочка тает. Весна приносит красоту, но вместе с ней приходит грусть и прощание.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солнце светит ярче и начинает греть сильнее. Для Снегурочки это уже опасно, потому что она сделана из снега.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В. Даля показывает, как из мечты рождается чудо, а затем — печальный финал.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легко запоминается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очень короткая, поэтому за ней легко следить. События идут по порядку, и каждый новый эпизод сразу связан с предыдущим.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сильный зимний образ, понятные чувства и яркий контраст между теплом дома и холодом улицы. Это помогает представить сюжет почти как картинку.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запоминается финал. Грустное окончание делает историю не просто красивой, а по-настоящему трогательной и чуть-чуть грустной.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под тихим снегом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всё покрыто снегом, и даже воздух кажется неподвижным. Белый цвет делает картину чистой и спокойной. В такой обстановке Снегурочка выглядит особенно нежной, словно сама зима приняла человеческий облик.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Избушка, где тепло и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холодной улицей стоит тёплая деревенская избушка. Из неё идёт ощущение уюта: печь, тишина и заботливые хозяева создают безопасный маленький мир. На таком фоне чудо кажется ещё более удивительным.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фигурка на фоне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снежном фоне легко представить маленькую девочку в белой одежде. Голубоватый свет, тихие деревья и мягкий снег усиливают ощущение зимней сказки. Всё вокруг будто замедляется, чтобы не потревожить хрупкую Снегурочку.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в сказке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семейная любовь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не ссорятся и не завидуют другим. Они принимают чудесную девочку с радостью и сразу окружают её вниманием, будто она всегда жила в их доме.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они заботятся о Снегурочке: берегут её, кормят, разговаривают с ней и радуются её улыбке. В этой тёплой заботе сказка становится особенно сердечной.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дом похож на маленький островок уюта среди зимы. Печь, тишина и спокойные дела показывают, что любовь делает жизнь безопаснее и светлее даже в холода.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 подчёркивает: настоящее чудо держится не на волшебстве, а на доброте людей. Именно ласка стариков помогает читателю поверить в сказку и почувствовать её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народной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слышна простая, ясная речь, близкая к живому рассказу. События идут спокойно и понятно, поэтому даже младшему школьнику легко следить за историей от начала до конца.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повторы и привычные сказочные образы: старик, старуха, зима, снег, чудо. Такие детали помогают запомнить сюжет и делают его похожим на устный рассказ у печки.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ведут себя по-человечески: мечтают, радуются, заботятся и огорчаются. Чудесное событие воспринимается не как выдумка ради выдумки, а как часть привычного народного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В. Даля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тех, кого любишь, нужно ценить каждый день. Тёплые слова и забота важнее громких обещаний, особенно когда рядом кто-то очень хрупкий и дорогой.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весны показывает, что природа сильнее человека и живёт по своим законам. Ребёнок читает сказку и понимает: у каждого времени года есть своё настроение и сила.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сказке — это место спокойствия, заботы и доверия. Именно в семье чудо становится не страшным, а радостным, потому что рядом есть внимание и доброта.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хрупкое счастье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замечать, как быстро может исчезнуть красота. Поэтому каждый счастливый день становится особенно важным, а добро хочется хранить осторожно, как снежинку на ладони.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в русском искусстве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Снегурочки давно полюбился художникам, сказочникам и театру. Её изображают в белом наряде, с тихим взглядом и зимней нежностью, чтобы сразу чувствовалось чудо.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новогодних праздниках Снегурочку узнают почти мгновенно. Она стала частью русской культуры, потому что соединяет красоту зимы, добрый характер и ощущение сказочного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Снегурочка у Даля отличается от других образов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В. Даля Снегурочка — это именно девочка из снега, появившаяся в сказочной деревенской жизни. Её история короткая, ясная и очень близка к народному рассказу.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произведениях этот образ может быть более праздничным, театральным или новогодним. Меняются костюм, характер и даже роль героини, но зимняя тайна остаётся.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 версий — белизна, нежность и необычность героини. Один и тот же сказочный образ может жить по-разному, как будто примеряет новые наряды.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Снегурочки: три главные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понять героиню и её настроение: цвет, характер и судьбу образа в сказке.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простой, тёплый и похожий на устный рассказ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 пишет просто и ясно, без сложных выражений. Поэтому сказка звучит так, будто её рассказывает добрый человек, который хорошо знает деревенскую жизнь и зимний покой.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создают особый ритм. Они помогают детям не терять нить сюжета и легко запоминать важные моменты, почти как припев в песенке.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заметны народные слова и привычные обороты. Из-за этого текст кажется живым и настоящим, а не книжным, словно его передавали из уст в уста много лет.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подходит детям 8–10 лет. Он не утомляет, а наоборот, помогает представить героев, услышать интонацию рассказчика и почувствовать настроение зимней 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сказке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старик и старуха у тёплой избушки, рядом — Снегурочка в белой одежде. Снежный двор и тихий лес сразу создадут сказочное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контраст: внутри — свет, печка и уют, снаружи — холод и снег. Лицо Снегурочки должно быть нежным и светлым, чтобы передать её тихую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сказки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сразу напоминает о рождении Снегурочки и о зимней тишине. Это главный образ, из которого начинается вся необычная история.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даёт героине тепло, покой и защиту. В нём особенно ясно видно, как важны забота, порядок и семейный уют.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оживляет обычную жизнь стариков. В сказке оно кажется простым и добрым, как будто само пришло в их двор без громких слов.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меняет всё вокруг и приносит свет, но для Снегурочки становится опасной. Этот образ делает финал сказки грустным и очень сильным.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стариков делает историю трогательной и настоящей. Она показывает, что добро может согреть даже самую холодную зимнюю 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остаётся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«Девочка Снегурочка» важна и сегодня, потому что учит ценить тепло семьи, замечать хрупкую красоту и беречь добро. Такая сказка запоминается надолго.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2026-05-24T03:28:15Z</dcterms:created>
  <dcterms:modified xsi:type="dcterms:W3CDTF">2026-05-24T03:28:15Z</dcterms:modified>
</cp:coreProperties>
</file>