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удивительный мир животных вокруг нас.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животные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так непохожи друг на друга
</a:t>
            </a:r>
            <a:endParaRPr lang="en-US" sz="2657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огромен: известных видов уже больше 1,5 миллиона, и открытия продолжаются. На внешность и поведение влияют среда жизни, еда, климат и способ движения — поэтому животные так разнообразны и удивительны.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и домашние животные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2850" y="1477200"/>
            <a:ext cx="20784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сами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добывают пищу, находят укрытие и защищаются от врагов. К ним относятся лиса, заяц, медведь и волк — у каждого свой способ выживать в природе.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84450" y="1477200"/>
            <a:ext cx="20784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людьми и часто зависят от их заботы. Кошка, собака, корова и курица получают еду, жильё и защиту от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обычно рождают живых детёнышей, а не откладывают яйца. Сразу после рождения малыши получают молоко от матери, которое помогает им быстро расти и крепнуть.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человек, кошка, собака, слон, кит и летучая мышь. Они очень разные по размеру, но всех их объединяют общие признаки млекопитающих.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мех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есть шерсть или мех. Это помогает сохранять тепло, защищает кожу и делает животных более приспособленными к жизни в холоде или в переменчивую погоду.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 живут в воде, например киты и дельфины. Но даже под водой они остаются млекопитающими, потому что кормят детёнышей молоком и имеют другие общие признаки.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детёныши питаются молоком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перья, клюв и крылья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есть перья, клюв и крылья. Эти признаки легко заметить у воробья, голубя, орла и синицы, даже если птица совсем маленькая или очень большая.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птиц откладывает яйца, а потом высиживает их, пока не появятся птенцы. Родители заботятся о малышах, пока те не научатся летать или уверенно передвигаться.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птенцы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каждая птица умеет летать. Пингвин отлично плавает и ныряет, а страус быстро бегает по земле. У каждой птицы свой удобный способ передвижения.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летают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живут в самых разных местах: в лесах, у воды, в городах и на открытых просторах. Их строение помогает искать пищу, спасаться и находить подходящее место для жизни.
</a:t>
            </a:r>
            <a:endParaRPr lang="en-US" sz="1204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приспособления
</a:t>
            </a:r>
            <a:endParaRPr lang="en-US" sz="13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реках, озёрах, морях и океанах. Их тело приспособлено к движению в воде, поэтому они легко плывут и могут быстро менять направление.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дышат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жабрами, а не лёгкими. Жабры помогают им получать воздух из воды, поэтому рыбы не могут долго жить без водной среды.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плавание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обычно покрыто чешуёй, а плавники помогают двигаться, поворачивать и удерживать равновесие. Благодаря этому рыба ловко скользит в воде, будто маленький подводный путешественник.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рыбы появляются из икры. Из неё развиваются маленькие рыбки, которые постепенно растут и становятся взрослыми. Так продолжается жизнь многих водных жителей.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жители воды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и вода, и суша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сначала живут в воде, а потом могут выходить на сушу. Им удобно существовать в двух средах, поэтому они чувствуют себя уверенно и в пруду, и на берегу.
</a:t>
            </a:r>
            <a:endParaRPr lang="en-US" sz="1261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дома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земноводным относятся лягушка, жаба и тритон. Эти животные чаще всего держатся рядом с водой, где легче находить еду и прятаться от опасности.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 ним относится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тонкая и влажная. Она помогает им дышать и не пересыхать, поэтому им особенно важно жить в сырых местах и не удаляться далеко от воды.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земноводных очень меняются по мере роста. Сначала они похожи на маленьких водных жителей, а потом постепенно приобретают признаки взрослых животных.
</a:t>
            </a:r>
            <a:endParaRPr lang="en-US" sz="1271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изменения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 группу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пресмыкающимся относятся змеи, ящерицы, черепахи и крокодилы. Это очень разные животные, но у них есть общие признаки, по которым их легко объединить.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кожа сухая и покрыта чешуёй. Такая оболочка защищает тело и помогает сохранять влагу, что особенно важно в жарких и сухих местах.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Теплолюбивые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не могут быстро согреваться сами, как люди. Поэтому они часто выбирают солнечные места, греются на камнях и любят тёплую погоду.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передвигаются по-разному: ползут, бегут или медленно шагают. У каждого вида свой способ движения, но всем им важно сохранять тепло и силы.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чешуя и любовь к теплу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маленькие, но очень важные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всегда шесть ног, а у многих есть ещё и крылья. По этому признаку их легко отличить от других животных, если внимательно посмотреть.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ног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насекомым относятся муравей, пчела, бабочка, жук и божья коровка. Они живут почти повсюду: на лугу, в саду, в лесу и даже рядом с домом.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виды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 с цветка на цветок, поэтому помогают растениям образовывать плоды и семена. Без их работы многие сады и поля выглядели бы совсем иначе.
</a:t>
            </a:r>
            <a:endParaRPr lang="en-US" sz="1204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растений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живут большими семьями и вместе строят муравейники, добывают еду и защищают жилище. У них всё по порядку, почти как в маленьком трудолюбивом городке.
</a:t>
            </a:r>
            <a:endParaRPr lang="en-US" sz="1225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Дружные семьи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10875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10875"/>
            <a:ext cx="571500" cy="50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другие беспозвоночные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— не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пауков восемь ног, поэтому они не относятся к насекомым. Они ловко плетут паутину и умеют тихо подкрадываться к добыче.
</a:t>
            </a:r>
            <a:endParaRPr lang="en-US" sz="1253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медленно ползают и часто носят на себе раковину-домик. Она помогает им защищаться и прятаться от опасности.
</a:t>
            </a:r>
            <a:endParaRPr lang="en-US" sz="1367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живут в воде и двигаются очень мягко, будто плывут как прозрачные зонтики. У них нет костного скелета, но они прекрасно приспособлены к морю.
</a:t>
            </a:r>
            <a:endParaRPr lang="en-US" sz="1253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ходят боком и живут у воды или в воде. Их твёрдый панцирь защищает тело, словно прочная одежда рыцаря.
</a:t>
            </a:r>
            <a:endParaRPr lang="en-US" sz="1367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и другие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живут в земле, а другие беспозвоночные могут обитать на суше, в воде и под землёй. У всех них нет костного скелета, но есть свои полезные умения.
</a:t>
            </a:r>
            <a:endParaRPr lang="en-US" sz="12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делим по образу жизни, потом — по признакам
</a:t>
            </a:r>
            <a:endParaRPr lang="en-US" sz="236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удобно группировать животных по месту жизни и общим особенностям.
</a:t>
            </a:r>
            <a:endParaRPr lang="en-US" sz="14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10875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помогает животным выживать
</a:t>
            </a:r>
            <a:endParaRPr lang="en-US" sz="2329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животные прячутся среди деревьев, находят укрытие и пищу. У них часто бывает окраска, которая помогает сливаться с корой, листьями и тенью.
</a:t>
            </a:r>
            <a:endParaRPr lang="en-US" sz="1247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медузы и многие другие животные живут в реках, озёрах и морях. Их тело и поведение помогают легко двигаться в воде и не тонуть.
</a:t>
            </a:r>
            <a:endParaRPr lang="en-US" sz="1367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пустынях животным нужно беречь воду и переносить сильное солнце. Поэтому они могут быть светлыми, быстро прятаться в тень и жить в норах.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местах животным помогают густой мех, толстый слой жира и спокойное поведение. Так им легче сохранять тепло и находить пищу зимой.
</a:t>
            </a:r>
            <a:endParaRPr lang="en-US" sz="1253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животные живут там, где воздух холоднее и тропы круче. Им нужны крепкие лапы, хорошее равновесие и выносливость, чтобы уверенно двигаться по склонам.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3800" y="1338250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Прятаться и замирать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спасаются, если становятся почти незаметными. Они прячутся в траве, в норах или под корой, а иногда замирают, чтобы не привлечь внимание врага.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83800" y="2094571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убегать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главный способ защиты — скорость. Заяц, антилопа и другие ловкие бегуны успевают скрыться раньше, чем хищник приблизится слишком близко.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83800" y="2850913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и колючки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сворачивается в колючий клубок, а черепаха прячется в прочный панцирь. Такие «домики» помогают животному переждать опасность и не дать себя укусить.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83800" y="3607254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Рога, клыки и яд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есть сильное оружие: рога, клыки, жало или яд. Оно нужно не для игры, а для отпугивания врагов и защиты от нападения.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3800" y="4363600"/>
            <a:ext cx="54072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по 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цвет шерсти зимой и летом, чтобы быть менее заметным. Такая маскировка помогает ему лучше прятаться на снегу и в траве.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6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защищаются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69" y="1295150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у животных бывает очень разной
</a:t>
            </a:r>
            <a:endParaRPr lang="en-US" sz="2783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растениями: травой, листьями, плодами, семенами и даже корой. Их зубы и желудок помогают пережёвывать и переваривать такую пищу.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ловят и едят других животных. Волк, сова и акула охотятся по-разному, но всем им нужны сила, острое зрение или хороший слух.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умеют есть и растительную, и животную пищу. Медведь, свинья и человек выбирают еду в зависимости от сезона, места и возможностей.
</a:t>
            </a:r>
            <a:endParaRPr lang="en-US" sz="13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детёныши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кошки, собаки и многих других животных детёныши появляются сразу живыми. Мама заботится о них, согревает их и кормит, пока они не окрепнут.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птенцы
</a:t>
            </a:r>
            <a:pPr algn="l" indent="0" marL="0">
              <a:lnSpc>
                <a:spcPct val="100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 и высиживают их, чтобы внутри развивались птенцы. Потом малыши вылупляются и начинают быстро расти, учась искать пищу и двигаться.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и головастики
</a:t>
            </a:r>
            <a:pPr algn="l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откладывают икру в воду. Из неё появляются маленькие личинки, а затем они постепенно меняются и становятся взрослыми лягушками. Это настоящее превращение!
</a:t>
            </a:r>
            <a:endParaRPr lang="en-US" sz="1308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 сначала появляется гусеница, потом куколка, а затем взрослая бабочка. На каждом этапе у неё другой вид и свои особые задачи.
</a:t>
            </a:r>
            <a:endParaRPr lang="en-US" sz="14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скорость гепард использует, чтобы быстро догнать добычу. Среди наземных животных это один из самых известных рекордов.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гепард на короткой дистанции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км/ч
</a:t>
            </a:r>
            <a:endParaRPr lang="en-US" sz="4153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рекордов Гиннесса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и коала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почти всё время ест бамбук, а коала предпочитает листья эвкалипта. У этих животных очень узкий и необычный выбор пищи.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 действительно похож на маленькую лошадку, хотя живёт в воде. Он плавает не как рыба-спринтер, а медленно и осторожно.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Утконос-сюрприз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выглядит так, будто его собрали по частям из разных животных. Он откладывает яйца, но кормит детёнышей молоком, как млекопитающее.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животные интересны тем, что их повадки и внешний вид не похожи на привычные. Каждый вид приспособился к жизни по-своему и очень умно.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необычные животные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54575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помогает человеку охранять дом и быть рядом, а кошка часто ловит мышей. Оба животных давно живут рядом с людьми и привыкают к заботе.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кошка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213753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а курица несёт яйца. Эти домашние животные помогают людям получать полезные продукты и поэтому особенно важны в хозяйстве.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 курица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072939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раньше часто перевозила грузы и помогала в работе. Пчёлы собирают нектар и делают мёд, а ещё помогают растениям опыляться.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и пчёлы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54573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нужны вода, еда, чистое место и спокойное отношение. Если о них хорошо заботиться, они остаются здоровыми и чувствуют себя в безопасности.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56119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149227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домашние животные становятся настоящими друзьями человека. Они приносят пользу, радуют своим поведением и учат нас быть внимательными и добрыми.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250773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Животные-товарищи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животных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Природе нужен 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животные теряют свои укрытия, места для еды и выращивания детёнышей. Без безопасного дома многим видам трудно выжить.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мешает животным жить здорово и спокойно. Чистая природа нужна не только зверям и птицам, но и людям.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узнать, какие виды стали редкими и почему им нужна защита. Это как важный список тех, кому особенно нужна помощь.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начинается с нас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мусорить, не ломать растения и не тревожить животных, природе становится легче. Бережное отношение помогает сохранить жизнь вокруг нас.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удивляет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бывают самыми разными, но каждый вид важен для природы. Если мы умеем замечать их особенности и беречь их, мир становится богаче и добрее.
</a:t>
            </a:r>
            <a:endParaRPr lang="en-US" sz="4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2026-05-25T22:02:49Z</dcterms:created>
  <dcterms:modified xsi:type="dcterms:W3CDTF">2026-05-25T22:02:49Z</dcterms:modified>
</cp:coreProperties>
</file>