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My country at a glance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страна, где история, природа и города соединяются в одном взгляде.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country easy to describe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страну, достаточно назвать её название, столицу, расположение, население и символы. Россия особенно удобна для такого рассказа: она огромна, разнообразна и известна своими яркими особенностями.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on the world map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 Европе и Азии, поэтому её называют евроазиатской страной. Такое положение делает её одной из самых географически разнообразных стран мира.
</a:t>
            </a:r>
            <a:endParaRPr lang="en-US" sz="1214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Россия соседствует с арктическими территориями, а на юге — с государствами Кавказа и Центральной Азии. Из-за этого климат и ландшафты заметно меняются.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омывают моря Северного Ледовитого, Тихого и Атлантического океанов. Благодаря этому у России есть длинная морская граница и выход к разным морским направлениям.
</a:t>
            </a:r>
            <a:endParaRPr lang="en-US" sz="1195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влияет на климат, транспорт, хозяйство и образ жизни. Поэтому описание России всегда начинается с карты: она помогает понять масштаб страны.
</a:t>
            </a:r>
            <a:endParaRPr lang="en-US" sz="1205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страны включает леса, равнины, горы и степи. В разных частях России люди живут в очень разных природных условиях и используют их по-своему.
</a:t>
            </a:r>
            <a:endParaRPr lang="en-US" sz="11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 — the capital city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1" y="1783205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столица России и её главный политический центр. Именно здесь принимаются важные государственные решения и находятся основные органы власти.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304816" y="1783205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живёт более 13 миллионов человек. Это один из крупнейших городов Европы, где очень быстро развивается транспорт, строительство и городская инфраструктура.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177831" y="1783205"/>
            <a:ext cx="1644286" cy="2708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 Красная площадь — самые известные символы Москвы. С ними связаны история страны, государственные события и многие школьные уроки о России.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1801" y="3255993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работают ведущие университеты, крупные музеи, театры и библиотеки. Москва считается важным образовательным и культурным центром всей страны.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304816" y="3255993"/>
            <a:ext cx="1644286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метрополитен известен своей протяжённостью и высокой загруженностью. Он помогает миллионам людей каждый день быстро перемещаться по огромному городу.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23" y="1490279"/>
            <a:ext cx="4341480" cy="27070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facts about Russia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запомнить основные сведения о России и использовать их в коротком устном ответе.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географических и демографических сведений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самая большая страна мира, поэтому её регионы сильно отличаются друг от друга по природе, климату и образу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Largest cities in Russia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крупнейшие города заметно отличаются по численности населения. Это отражает концентрацию деловой, образовательной и транспортной активности в нескольких центрах.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общеизвестные оценки численности населения городов; для учебной визуализации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резко выделяется среди остальных городов, а Санкт-Петербург уверенно занимает второе место. Остальные города крупные, но их масштаб значительно меньше.
</a:t>
            </a:r>
            <a:endParaRPr lang="en-US" sz="9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146" y="3073737"/>
            <a:ext cx="2794715" cy="1700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and climate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находятся арктические пустыни и тундра. Здесь очень холодно, дуют сильные ветры, а растительность низкая и редкая.
</a:t>
            </a:r>
            <a:endParaRPr lang="en-US" sz="1235" dirty="0"/>
          </a:p>
        </p:txBody>
      </p:sp>
      <p:sp>
        <p:nvSpPr>
          <p:cNvPr id="12" name="Text 2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тайга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леса, особенно тайга. Эти пространства важны для природы страны и влияют на жизнь людей, транспорт и хозяйство.
</a:t>
            </a:r>
            <a:endParaRPr lang="en-US" sz="1278" dirty="0"/>
          </a:p>
        </p:txBody>
      </p:sp>
      <p:sp>
        <p:nvSpPr>
          <p:cNvPr id="13" name="Text 3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климат мягче, а в степях длиннее тёплый сезон. Здесь лучше развиты сельское хозяйство и некоторые виды транспорта и торговли.
</a:t>
            </a:r>
            <a:endParaRPr lang="en-US" sz="1254" dirty="0"/>
          </a:p>
        </p:txBody>
      </p:sp>
      <p:sp>
        <p:nvSpPr>
          <p:cNvPr id="14" name="Text 4"/>
          <p:cNvSpPr txBox="1"/>
          <p:nvPr/>
        </p:nvSpPr>
        <p:spPr>
          <a:xfrm>
            <a:off x="1288776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есть горные районы и большие реки, которые формируют пейзаж и помогают людям получать воду, строить города и перевозить грузы.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095169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 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одежду, жильё, школьную жизнь и даже отдых. Поэтому в разных регионах страны повседневные привычки могут сильно отличаться.
</a:t>
            </a:r>
            <a:endParaRPr lang="en-US" sz="1160" dirty="0"/>
          </a:p>
        </p:txBody>
      </p:sp>
      <p:sp>
        <p:nvSpPr>
          <p:cNvPr id="16" name="Text 6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Natural resources and landscapes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известна огромными лесными массивами, которые тянутся на тысячи километров. Они создают впечатляющий пейзаж и дают стране важный природный ресурс — древесину. На таких изображениях хорошо видны масштаб и спокойная красота северной природы.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 — вода и 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часто называют природным сокровищем России. Оно известно чистой водой, большой глубиной и уникальной природой вокруг берегов. На фото Байкал сразу показывает, как богатой может быть природа одной страны.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регионах России добывают нефть, газ и рудные полезные ископаемые, а в других видны Уральские горы и широкие пространства. Эти контрасты хорошо подчёркивают связь природных ресурсов с экономикой и ландшафтом.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42977"/>
            <a:ext cx="601500" cy="5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State symbols of Russia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Flag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состоит из трёх горизонтальных полос: белой, синей и красной. Он используется на государственных зданиях, праздниках и международных событиях как знак страны.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Coat of arms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 — двуглавый орёл. Этот исторический символ напоминает о государственности, силе и преемственности российской истории.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Anthem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 официальных церемониях, спортивных соревнованиях и важных праздниках. Он объединяет людей и подчёркивает уважение к стране и её 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Russia is organized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федеративное устройство России и основные виды её субъектов.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and languages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живут представители более 190 народов, поэтому страна отличается большим культурным разнообразием. Это видно в одежде, кухне, праздниках и семейных обычаях разных регионов.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является государственным и объединяет людей по всей стране. На уроке английского удобно помнить простую модель: Russia is a large country with one official language and many regional languages.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республиках и автономных регионах наряду с русским звучат татарский, башкирский, чеченский, якутский и другие языки. Они помогают сохранять местную историю, традиции и самобытность.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Diversity in daily life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diversity хорошо описывает Россию: разные народы живут рядом, сохраняют свои особенности и одновременно чувствуют себя частью одной страны. Это важная идея для устного рассказа на английском.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080" y="1499600"/>
            <a:ext cx="2470339" cy="22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456" y="1499600"/>
            <a:ext cx="2477662" cy="22898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7541" y="1499600"/>
            <a:ext cx="2468718" cy="228982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 and famous names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 Толстой: язык и характер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известна во всём мире благодаря произведениям Александра Пушкина и Льва Толстого. Их книги читают в школах и библиотеках, потому что они помогают понять историю, нравы и внутренний мир человека. Для многих читателей это первое знакомство с культурой России.
</a:t>
            </a:r>
            <a:endParaRPr lang="en-US" sz="913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балет и сцена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Петра Чайковского связано с классической музыкой, а Рудольф Нуреев прославился как выдающийся артист балета. В России работают театры и концертные залы, где сохраняются традиции высокого искусства. Такие места делают культуру живой и доступной для новых поколений.
</a:t>
            </a:r>
            <a:endParaRPr lang="en-US" sz="923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живопись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известен как один из главных русских художников, а его картины можно увидеть в крупных музеях страны. Музеи, театры и памятники разных эпох помогают школьникам увидеть связь между прошлым и настоящим. Это важная часть культурного образа России.
</a:t>
            </a:r>
            <a:endParaRPr lang="en-US" sz="9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branches of the economy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экономика опирается и на сырьё, и на переработку, и на обслуживание больших территорий. Это делает её разнообразной.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учебной темы; неофициальная иллюстрация без точной статистики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добыча и энергетика, но транспорт и услуги тоже играют важную роль. Экономика страны держится на нескольких взаимосвязанных секторах.
</a:t>
            </a:r>
            <a:endParaRPr lang="en-US" sz="10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regions of the country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часть более густонаселённая, а восточные районы просторнее и богаче ресурсами. Различия в природных условиях определяют занятия людей и транспорт.
</a:t>
            </a:r>
            <a:endParaRPr lang="en-US" sz="956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сильно отличаются крупные части России по природе, населению и хозяйству.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по страноведению; без точных статистических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transport connects a huge country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стала основой связи между городами и регионами. Она позволяет перевозить пассажиров, продукты и промышленные товары на большие расстояния.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 соединил европейскую часть страны с Сибирью и Дальним Востоком. Эта линия стала важнейшим путём для экономики, путешествий и освоения восточных территорий.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 автодороги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 автомагистрали ускорили поездки между удалёнными регионами. Они особенно важны там, где расстояния слишком большие для быстрой поездки на поезде или автобусе.
</a:t>
            </a:r>
            <a:endParaRPr lang="en-US" sz="1051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речные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и реки помогают доставлять грузы, связывают районы и поддерживают торговлю. Без них было бы труднее соединить север, юг, запад и восток страны.
</a:t>
            </a:r>
            <a:endParaRPr lang="en-US" sz="11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time zones from west to east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времени влияет на расписание поездов, уроков, телепередач и рабочих встреч. На востоке новый день наступает заметно раньше.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часовых поясов России; значения представлены как последовательность 11 зон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 востоку, тем сильнее сдвиг времени. Это подчёркивает огромный размер страны и сложность согласования жизни в разных регионах.
</a:t>
            </a:r>
            <a:endParaRPr lang="en-US" sz="11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9086" y="1371600"/>
            <a:ext cx="1644642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Holidays and traditions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любимый семейный праздник, который отмечают почти в каждом доме. Его ждут дети и взрослые, потому что он связан с подарками, ёлкой, огнями и радостной атмосферой.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 мая напоминает о победе в Великой Отечественной войне и о памяти поколений. В этот день проходят парады, возлагают цветы к памятникам и благодарят ветеранов.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 июня подчёркивает независимость государства и единство граждан. Праздник помогает школьникам лучше понимать, что значит любить свою страну и уважать её историю.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Гостеприимство, общий стол и уважение к старшим остаются важной частью повседневной жизни. Такие традиции передаются в семьях и делают праздники особенно тёплыми.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78015"/>
            <a:ext cx="469800" cy="41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98895"/>
            <a:ext cx="469800" cy="375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life in different regions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рядом с домом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в больших городах, небольших посёлках и деревнях. Формы обучения похожи, но дорога в школу, погода и инфраструктура могут сильно отличаться.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расстояния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регионах до школы можно дойти пешком, а в других нужен автобус или длинная поездка. Большие расстояния особенно заметны в сельской местности и на севере.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дневники, онлайн-задания и школьные платформы помогают детям учиться быстрее и удобнее. Такие инструменты особенно важны, когда школа и дом находятся далеко.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интересы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у школьников общие темы для общения: друзья, семья, хобби и кружки. Спорт, музыка и чтение объединяют детей из разных регионов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Russia is known for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объединяют столицу, природу, искусство, спорт и науку. Вместе они создают яркий и многогранный образ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учебной темы; показатели условные, для визуального сравнения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узнаваема не только по Москве и Кремлю, но и по Байкалу, космосу и балету. Её образ складывается из культуры, природы и достижений.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Russia: a large and diverse country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удивляет масштабом, природным разнообразием и богатой культурой. Её легче понять через столицу, символы, регионы и традиции, которые вместе показывают страну как единое и очень разное целое.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2026-05-31T07:31:54Z</dcterms:created>
  <dcterms:modified xsi:type="dcterms:W3CDTF">2026-05-31T07:31:54Z</dcterms:modified>
</cp:coreProperties>
</file>