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подцарство настоящие бактерии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аспектов настоящих бактерий и их роли в природе и жизни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открытия и развитие микробиологии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 бактерий датируются 1676 годом работами Левенгука. Микробиология сформировалась в XIX веке благодаря Пастеру и Коху, открывшим причины инфекций.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настоящие бактерии?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бактерии — одноклеточные прокариоты без оформленного ядра, с кольцевой ДНК и отсутствием мембранных органелл.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участвуют в многочисленных природных процессах и обеспечивают жизнедеятельность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размножаются делением клетки и обладают способностью занимать самые разные экологические ниши по всему миру.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регулирует поступление веществ, цитоплазма содержит биомолекулы, а кольцевая ДНК формирует нуклеоид — генетический центр бактерии.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её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Жесткая наружная стенка, состоящая из муреина, обеспечивает защиту и форму клетки, препятствуя разрушению и поддерживая механическую прочность.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структуры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защищает бактерию, жгутики обеспечивают подвижность, а пили участвуют в прикреплении к поверхностям и передаче генетического материала.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формы бактерий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Сферические бактерии, часто образуют цепочки или скопления, что влияет на их взаимодействие и адаптацию в среде.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клетки, выпускают споры и широко распространены в почве и воде, обеспечивая жизнедеятельность в разных условиях.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Изогнутые, слегка изогнутые клетки, характерны для некоторых водных бактерий и патогенов, адаптированных к определённым условиям.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клетки с жгутиками, обеспечивающими активное движение и проникновение в среды с высокой вязкостью.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обмен веществ бактерий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цианобактерии используют свет для синтеза органических веществ. Хемосинтезирующие преобразуют неорганические соединения, обеспечивая круговорот веществ.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биогеохимическом цикле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активно участвуют в обмене элементов, перерабатывая вещества и поддерживая экологическое равновесие на планете.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разлагают мёртвые организмы, возвращая питательные вещества в почву. Паразиты и симбионты взаимодействуют с живыми организмами, обеспечивая сложные биологические связи.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способом является бинарное деление, при котором клетка делится на две идентичные дочерние клетки, что обеспечивает быстрый рост популяции.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временной интервал деления может составлять от 20 до 30 минут, что ведёт к экспоненциальному увеличению числа бактерий.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например, кишечная палочка Escherichia coli способна удваиваться ежечасно, обеспечивая быстрое заселение среды при достаточном питании.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обмена генетической информацией бактерии применяют конъюгацию, трансформацию и трансдукцию, что способствует генетическому разнообразию.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размножения бактерий (динамика роста E. coli)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отражает идеальные условия культивирования при 37°C с изобилием питательных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экспоненциальный характер размножения бактерий с удвоением популяции каждые 20 минут.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микробиологии,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настоящих бактерий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широко встречаются в почве, пресной и морской воде, а также на поверхности растений и животных, заселяя разнообразные экологические ниши.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привычных средах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Способны выживать в экстремальных условиях: термофилы живут в горячих источниках, галофилы — в соляных озёрах, а некоторые бактерии обитают в глубинах земной коры.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обитания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бактерий в экосистемах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остатки, возвращая питательные вещества в почву и обеспечивая поддержание биогеохимических циклов.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бактериям происходит очистка водоёмов и разложение отходов, что способствует сохранению экологического баланса.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превращении азота в формы, доступные растениям, через процессы аммонификации, нитрификации и денитрификации.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260368"/>
            <a:ext cx="4791900" cy="261186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настоящих бактерий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группы бактерий с их формой, типом питания, средой обитания и примерами видов. Это демонстрирует разнообразие и адаптацию бактерий к разным условиям.
</a:t>
            </a:r>
            <a:endParaRPr lang="en-US" sz="1367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способов питания позволяет бактериям занимать широкий спектр экологических ниш.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функции бактерий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на корнях бобовых растений преобразуют атмосферный азот в доступные соединения, обогащая почву и улучшая рост растений.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микрофлора помогает расщеплять пищу, синтезировать витамины и защищать организм от вредных микробов.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 человека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для получения антибиотиков, витаминов и ферментов, важных в медицине и промышленности.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полезных веществ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бактерии разлагают загрязнения в сточных водах, способствуя экологической безопасности и сохранению окружающей среды.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болезни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Туберкулёз: коварная инфекция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- микобактерия туберкулёза, передающаяся воздушно-капельным путём. Болезнь поражает лёгкие и другие органы, требует длительного лечения и профилактики.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распространения сальмонеллёза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Сальмонеллёз передаётся через заражённую пищу или воду. Симптомы включают пищевое отравление, лихорадку и боли в животе. Важно соблюдать гигиену и термическую обработку продуктов.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устойчивость бактерий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эффективны для борьбы с бактериальными инфекциями, блокируя рост или разрушая клетки бактерий. Их применение стало важным достижением медицины.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 неправильное использование антибиотиков приводит к появлению устойчивых к лекарствам бактерий, что снижает эффективность лечения инфекций.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устойчивости необходимы новые методы терапии, рациональное применение антибиотиков и разработка инновационных препаратов.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защиты от вредных бактерий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 мылом, обработка продуктов высокой температурой и кипячение воды существенно снижают риск заражения бактериальными инфекциями.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гигиенические меры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применение антисептиков, фильтрация воды и пастеризация молока являются эффективными современными способами защиты от патогенных бактерий.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профилактика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бактерий в различных средах
</a:t>
            </a:r>
            <a:endParaRPr lang="en-US" sz="304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средах количество бактериальных клеток варьируется на несколько порядков, отражая адаптацию и важность бактерий в экосистемах.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бактерий в почве и организме человека подчёркивает их ключевую роль в биологических процессах и здоровье.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микробиологические исследования, 2023 год
</a:t>
            </a:r>
            <a:endParaRPr lang="en-US" sz="13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биотехнологии и промышленности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при производстве йогуртов, сыров и уксуса обеспечивает качественные и полезные пищевые продукты.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биотоплива и новых биоматериалов с участием бактерий стимулирует инновации в энергетике и промышленности.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нефти и биологическая декомпозиция загрязнений с помощью бактерий способствуют сохранению окружающей среды.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для синтеза антибиотиков и витаминов группы B, расширяя возможности медицинских и пищевых 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 в природе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бактерий и компонентов экосистемы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открытые вопросы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микробиома человека раскрывает влияние бактерий на здоровье, иммунитет и развитие различных заболеваний.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методов борьбы с устойчивыми патогенами необходима для преодоления вызовов современной медицины и экологии.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видов бактерий в экстремальных условиях расширяет знания о возможностях жизни и потенциальных биотехнологиях.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настоящих бактерий для жизни и науки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бактерии — фундамент для экосистем, здоровья и технологического прогресса. Их изучение открывает пути к улучшению качества жизни и решениям глобальных проблем.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2026-05-08T20:54:50Z</dcterms:created>
  <dcterms:modified xsi:type="dcterms:W3CDTF">2026-05-08T20:54:50Z</dcterms:modified>
</cp:coreProperties>
</file>