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значение, образование и правописание причастий в 7 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 помогают говорить о результате действия: о написанной работе, закрытой двери, построенном доме. Они особенно полезны в учебных текстах, инструкциях и описаниях, где важно показать состояние предмета после действия.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формы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страдательное причастие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называет предмет, который уже подвергся действию. Оно показывает не сам процесс, а результат этого действия, например: решённая задача или потерянная книга.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вопросами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такая форма отвечает на вопросы какой? какая? какое? какие? и по значению связана с глаголом, от которого образована.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делают описание точнее: они помогают сразу понять, какой предмет и в каком состоянии оказался после совершённого действия.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легко узнать эти формы по сочетанию с существительными: выученное правило, закрытое окно, написанная работа, исправленная ошибка.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причастие согласуется с существительным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результатом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помогает увидеть не только предмет, но и итог действия: проверенная тетрадь, собранная модель, построенный 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причастие стоит рядом с существительным и уточняет его признак, поэтому вместе они образуют более точное словосочетание.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Падежное согласование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изменяется существительное, причастие тоже изменяется по падежу: о прочитанной книге, о решённой задаче, о построенном доме.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принимает форму того существительного, с которым связано: прочитанная книга, решённая задача, построенный дом, найденные ключи.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587895"/>
            <a:ext cx="4365000" cy="20348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из каких признаков складывается эта форма и какие примеры её подтверждают.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совмещает глагольные и прилагательные признаки, поэтому может изменяться и по форме, и по роли в предложении.
</a:t>
            </a:r>
            <a:endParaRPr lang="en-US" sz="1186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страдательного причастия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глаголов образуются такие формы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 обычно образуются от переходных глаголов, которые могут иметь прямое дополнение: написать письмо, решить задачу, проверить тетрадь.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объектом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называют действие, направленное на предмет. Именно поэтому причастие обозначает уже изменённый объект: написанное письмо, решённая задача, построенный мост.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непереходных глаголов такие формы обычно не образуются, потому что у них нет прямого предмета, на который направлено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страдательное причастие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 связь формы причастия с исходным глаголом.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модели образования. В школьных примерах все три группы встречаются одинаково часто.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суффикса зависит от основы глагола и способа образования формы, а не только от значения причастия.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страдательных причастий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полной и краткой формой помогает выбрать правильное написание и синтаксическую роль: определение или сказуемое.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причастия по-разному работают в предложении.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запомнить, где пишется нн, а где одна н, особенно в полной и краткой форме.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полной форме обычно пишется нн, а в краткой форме — одна н; это главное правило для проверки написания.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 и нн в причастиях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при причастии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выполнил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помогают указать, кто именно совершил действие. В сочетании книга, прочитанная мной видно, что причастие связано с действующим лицом и делает мысль точнее.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 где произошло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может уточнять время и место действия: дом, построенный в прошлом году, письмо, отправленное утром, задача, решённая на уроке. Благодаря этому описание становится конкретнее.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причастие стоит с зависимыми словами, образуется причастный оборот. Он помогает избежать длинных объяснений и сразу показывает результат действия, не повторяя лишних деталей.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русского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Проверенная учителем тетрадь, выученное правило и исправленная ошибка легко встретить после обычного урока. Такие примеры показывают, что причастие связано с итогом учебной работы.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домашнем задании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Решённая дома задача, прочитанный рассказ и написанное упражнение помогают назвать не сам процесс, а уже готовый результат. Именно поэтому такие формы часто встречаются в тетрадях.
</a:t>
            </a:r>
            <a:endParaRPr lang="en-US" sz="1021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истории это может быть изученная тема, на литературе — прочитанное произведение, на математике — решённый пример. Причастия удобно использовать, когда нужно коротко описать итог действия.
</a:t>
            </a:r>
            <a:endParaRPr lang="en-US" sz="977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проверке и оценке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Проверенная тетрадь, выставленная отметка и исправленная работа особенно хорошо подходят для школьного описания. Эти слова делают речь точной и понятной без лишних пояснений.
</a:t>
            </a:r>
            <a:endParaRPr lang="en-US" sz="11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причастий связаны с глаголом, но показывают разные стороны действия и по-разному отвечают на вопросы.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теме русского языка для 7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назвать исполнителя, выбирают действительное причастие; если важен предмет с результатом действия — страдательное.
</a:t>
            </a:r>
            <a:endParaRPr lang="en-US" sz="121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действительных и страдательных причастий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в предложении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обычно является определением и поясняет существительное рядом с ним. В предложении оно помогает уточнить признак предмета по действию, например: прочитанная книга.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оборота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причастия есть зависимые слова, оно образует причастный оборот. Такой оборот выделяется в тексте и делает описание точнее: дом, построенный в прошлом году.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главным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согласуется с существительным по роду, числу и падежу, поэтому легко включается в предложение. Благодаря этому высказывание звучит грамотно и естественно.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помогает определить, связано ли слово с действием или обозначает постоянный признак.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7762"/>
            <a:ext cx="4365000" cy="18551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по теме причастий для 7 класса
</a:t>
            </a:r>
            <a:endParaRPr lang="en-US" sz="1087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самые частые ошибки и запомнить правильный вариант написания.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путаницей формы и написания. Проверка вопроса и связи с глаголом помогает быстро выбрать верный вариант.
</a:t>
            </a:r>
            <a:endParaRPr lang="en-US" sz="119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написания и произношения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21800" y="12853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 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суффиксом -ённ- на письме обязательно сохраняется буква ё: увлечённый, освещённый, закопчённый. Это важно помнить, даже если в произношении звук кажется похожим на 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1800" y="2458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подобных формах ударение часто падает на суффикс, поэтому слово звучит особенно отчётливо. При чтении и письме нужно внимательно соотносить звучание и написание.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1800" y="3716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в быстрых записях, когда не замечают букву ё или путают её с е. Аккуратная орфография помогает сохранить правильную форму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показывают, какие задания выполняются уверенно, а где ещё нужна тренировка и повторение правил.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мини-проверка по теме для повторения на уроке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усвоен выбор суффикса, а определение полной и краткой формы требует дополнительной практики.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теме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страдательные причастия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страдательные причастия помогают не растягивать фразу. Вместо длинного объяснения можно написать: прочитанный рассказ, решённая задача, исправленная ошибка. Такая запись звучит собранно и точно, а смысл остаётся понятным даже в небольшом отрывке.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мысли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результата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показать итог действия, причастие подходит особенно хорошо. Построенный дом, найденный ответ, проверенная тетрадь — это не просто слова, а готовая картина результата. Поэтому такие формы часто встречаются в описаниях и сообщениях.
</a:t>
            </a:r>
            <a:endParaRPr lang="en-US" sz="1075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текста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художественной речи причастия делают описание живее и выразительнее. Выделенные в тексте слова сразу привлекают внимание к предметам и их состоянию после действия, помогая читателю лучше представить событие.
</a:t>
            </a:r>
            <a:endParaRPr lang="en-US" sz="11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страдательных причастиях прошедшего 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 называют признак предмета по завершённому действию, образуются от переходных глаголов, изменяются как прилагательные и помогают точно и кратко передавать результат действия.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2026-05-28T16:31:38Z</dcterms:created>
  <dcterms:modified xsi:type="dcterms:W3CDTF">2026-05-28T16:31:38Z</dcterms:modified>
</cp:coreProperties>
</file>