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позволяющий растениям размножаться и создавать плоды для продолжения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формирование плодов и семян у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размножения цветковых растений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размножаются как половым, так и бесполым путём. Цветок, главный орган размножения покрытосеменных, обеспечивает процессы опыления и оплодотворения, влияющие на экосистемы и сельское хозяйство.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его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состоит из тычинок — мужских органов, производящих пыльцу, и пестика — женского органа с завязью и рыльцем, где происходит оплодотворение.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их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Венчик и чашечка защищают внутренние части цветка и привлекают опылителей, обеспечивая успешный перенос пыльцы и дальнейшее образование плодов.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Пыльца: её структура и роль в оплодотворении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формируется в пыльниках тычинок и содержит сперматозоиды. Формы и размеры пыльцы варьируются у разных растений, влияя на способы переноса.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 на рыльце пестика запускает процесс оплодотворения, начиная развитие семян и плодов, что важно для размножения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опыления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процессе опыления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 внутри одного цветка или растения, обеспечивая размножение в условиях ограниченного опыления.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переносит пыльцу между разными растениями, повышая генетическое разнообразие популяции.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и перекрёстное опыление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иллюстрирует самоопыление, а яблоня — перекрёстное, показывая разнообразие стратегий у растений.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переносит пыльцу? Основные опылители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нектар, случайно перенося пыльцу между цветами. Это увеличивает урожай и помогает растениям размножаться в природе и на фермах.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пчёл в опылении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летучие мыши и мелкие млекопитающие участвуют в опылении, особенно в тропических условиях, играя важную роль в экосистемах.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животные в опылении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мухи также способствуют переносу пыльцы, посещая цветы ради пищи. Их разнообразие расширяет спектр опыления для разных растений.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мухи как опылители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оплодотворения покрытосеменных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Пыльцевое зерно на рыльце образует трубку, которая прорастает в завязь, обеспечивая путь для транспортировки сперматозоидов.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двойной процесс обеспечивает питание развивающегося растения и успешное формирование семени и плода.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сперматозоид сливается с яйцеклеткой, формируя зародыш, второй — с центральной клеткой, что приводит к образованию питательной ткани — эндосперма.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покрытосеменных и голосеменных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уникальным двойным оплодотворением, голосеменные — более примитивным, без образования эндосперма.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значительно повышает эффективность развития зародыша и запас питательных веществ.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— особенности и значение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двух семенных клеток сливается с яйцеклеткой, давая начало зародышу. В то же время вторая клетка формирует эндосперм, обеспечивая питание.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зародыша и эндосперма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является отличительной чертой покрытосеменных, позволяющей развивать питательный слой для будущего растения, обеспечивая его лучшее выживание.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процесса в покрытосеменных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завязь начинает активно расти, превращаясь в плод, который защищает развивающиеся семена внутри себя от внешних воздействий и повреждений.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выполняет роль не только защиты, но и способствует распространению семян с помощью различных механизмов, таких как поедание животными или перенос ветром.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плода: превращение завязи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плодов обеспечивают комплексные стратегии для распространения семян, включая взаимодействие с животными, ветром и водой для успешного размножения растений.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отражает адаптации к окружающей среде: яблоко привлекает животных, вишня приманивает птиц, а горох распространяется благодаря взрывному раскрытию стручков.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оплодотворения формируется зигота, которая развивается в зародыш — зачаток нового растения внутри семени.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Семя: процесс образования и основные части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находится эндосперм или запас питательных веществ, обеспечивающих энергией зародыш при начале роста до появления собственного корня и листьев.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окружено плотной кожурой, защищающей зародыш от неблагоприятных условий и механических повреждений до момента прорастания.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21782"/>
            <a:ext cx="4348200" cy="16177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плодов: сочные и сухие разновидности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сочных и сухих плодов с примерами и их приспособлениями к распространению в природе.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плодов связаны с адаптациями к эффективному распространению семян в разных условиях.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зрелого семени: основные компоненты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семени образует прочный наружный слой, который защищает внутренние структуры от повреждений и бактерий.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всех компонентов семени обеспечивает успешный старт жизни растения при благоприятных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представлен эндоспермом или семядолями, обеспечивающими энергию и питание при прорастании.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содержит первые органы будущего растения — корешок, стебелек и зачаточные листочки, готовые к развитию.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распространения плодов и семян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растения, такие как одуванчик и клён, используют ветер для переноса своих семян на большие расстояния. Легкие и крылатые семена легко уносятся потоками воздуха, что увеличивает шансы на успешное прорастание в новых местах.
</a:t>
            </a:r>
            <a:endParaRPr lang="en-US" sz="892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с помощью ветра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Кокосовые орехи могут плавать по воде, что позволяет им распространяться вдоль берегов и на острова. Такая адаптация помогает растению занимать новые территории в прибрежных экосистемах.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распространение семян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и орехи привлекают птиц и млекопитающих, которые поедают плоды и рассевают семена вместе с экскрементами, способствуя распространению растения.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распространители семян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играет значительную роль, распространяя сельскохозяйственные культуры и декоративные растения, как случайно, так и целенаправленно, поддерживая разнообразие и распространение растений.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распространение семян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плоды способствуют поддержанию биоразнообразия, распространяя растения и создавая новые популяции в экосистемах.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источником пищи для многих животных, входящих в пищевые цепи, обеспечивая взаимосвязи между организмами.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семян и плодов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семена участвуют в круговороте веществ, возвращая питательные элементы в почву при разложении.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стихийных бедствий плоды и семена восстанавливают растительность, поддерживая процессы регенерации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однодольных и двудольных растений по процессу оплодотворения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растений, таких как пшеница и кукуруза, цветки имеют простое устройство, а семя содержит одну семядолю. Это отражается на структуре корней и листьев, адаптированных к их особенностям.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растения, включая яблоню и фасоль, имеют цветки с более сложной организацией и двухсемядольные семена. Их плод часто более разнообразен, а листва отличается по строению и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условия, такие как дождь, ветер и температура, сильно влияют на перенос пыльцы и процесс оплодотворения у растений.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активность опылителей, включая насекомых и птиц, влияют на эффективность переноса пыльцы к рыльцу пестика.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успешность оплодотворения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состояние растений, включая здоровье и уровень влажности почвы, способствует успешному развитию цветков и последующему процессу оплодотворения.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процессе оплодотворения и плодах в практике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знаний о механизмах опыления и формировании плодов позволяет селекционерам создавать более урожайные сорта. Современные методы помогают усиливать отделение пыльцы и улучшать завязывание плодов.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урожайности сельскохозяйственных культур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биологических процессов оплодотворения помогает биологам разрабатывать программы сохранения редких видов, обеспечивая успешное размножение и восстановление популяций в природных условиях.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и ценных видов растений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образование плодов с семенами обеспечивают продолжение растительных видов и их распространение, играя критическую роль в поддержании экосистем и жизни на планете.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оплодотворения и плодов в жизни растений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2026-05-07T14:39:05Z</dcterms:created>
  <dcterms:modified xsi:type="dcterms:W3CDTF">2026-05-07T14:39:05Z</dcterms:modified>
</cp:coreProperties>
</file>