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Bremer Stadtmusikanten: сказка для урока немецкого языка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зверя, одно путешествие и много простых немецких слов.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братьев Гримм помогает учить немецкий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«Die Bremer Stadtmusikanten» вошла в сборник братьев Гримм в 1819 году. Короткий сюжет, повторяющиеся действия и герои-животные делают её особенно удобной для третьеклассников.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61405"/>
            <a:ext cx="449100" cy="3592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 сказки на немецком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Герои-животные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Esel, der Hund, die Katze и der Hahn помогают быстро узнать главных персонажей сказки и связать немецкие слова с яркими образами.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Stadt, das Haus и der Wald показывают, где происходят события: в городе, в доме и в лесу. Так легче следить за приключением.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ищут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die Musik напоминает, ради чего герои отправились в путь, а zusammen помогает запомнить, что они действуют не поодиночке, а вместе.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и простые фразы делают текст понятным даже тем, кто только начинает читать по-немецки. Они помогают узнавать героев и понимать ход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Esel — первый герой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Старый, но не сломленный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в сказке устал и больше не нужен хозяину, поэтому отправляется в путь. Образ der Esel легко запоминается: слово короткое, звучит ясно и подходит для первого знакомства с текстом.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 длинными ушами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осёл обычно стоит уверенно, с длинными ушами и спокойным взглядом. Он кажется простым, но именно он первым решается уйти и начать новое путешествие вместе с друзьями.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weiteren Tiere und их причины уйти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Кошку перестают ценить за ловкость и охоту на мышей. Для неё это особенно обидно, зато она остаётся наблюдательной, осторожной и полезной в трудный момент.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Петуха хотят приготовить на ужин, и это самая опасная причина ухода. Он спасается благодаря громкому голосу и быстро становится важной частью команды.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больше не нужна как сторож, и её отправляют прочь. Но именно её верность и смелость позже помогут всей компании не растеряться в дороге.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Wie die Freunde sich finden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встреч и решений в сказке «Die Bremer Stadtmusikanten»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фразы, которые повторяются в сказке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nach Bremen, wir gehen и komm mit короткие и очень понятные. Их удобно повторять вслух, чтобы запомнить направление, действие и приглашение.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zusammen подчёркивает главное: животные не остаются одни. Они находят друг друга и становятся одной дружной командой, а это важно для понимания сказки.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часто встречаются слова движения: идти, искать, уходить. Они помогают следить за сюжетом и легко запоминать, что происходит с каждым героем.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текст похожим на песенку: он звучит ритмично и ясно. Поэтому третьеклассникам проще читать его, пересказывать и играть по ролям.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разбойников в лесу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среди тёмных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леса герои замечают дом с тёплым светом в окне. Снаружи вокруг темно и тихо, а внутри, как кажется, ждут еда, тепло и безопасный отдых. Но хозяева дома очень опасны.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всё кажется уютным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разбойников выглядит привлекательно: там есть огонь, еда и крыша над головой. Именно этот контраст делает сцену особенно интересной для детей — уют внутри и тревога снаружи создают напряжение.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лесной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лес, одинокий дом и узкое светлое окно создают ощущение тайны. Такая картинка помогает легко представить эпизод и понять, почему герои сначала осторожны, а потом действуют смело и дружно.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зверей у окна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осёл становится внизу, потому что он самый большой и сильный. На его спину забирается собака, выше садится кошка, а наверху устраивается петух.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темноте животные выглядят как одна высокая странная фигура. Они почти не двигаются и только смотрят в окно, поэтому разбойникам кажется, что перед ними чудовище.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одновременно смешная и немного страшная. Дети легко запоминают её, потому что животные стоят друг на друге как необычная башня и совсем не похожи на обычных гостей.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дружная команда использует не силу, а смекалку. Один общий план помогает четырём маленьким героям выглядеть гораздо страшнее, чем они есть на самом деле.
</a:t>
            </a:r>
            <a:endParaRPr lang="en-US" sz="10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разбойники теряют дом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испуг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Разбойники слышат громкие звуки, видят странную фигуру у окна и в панике убегают из дома.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дом для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заходят внутрь, находят еду, тепло и место для отдыха. Теперь дом принадлежит им.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остаются вместе и отдыхают в безопасности. Победа достаётся им не силой, а дружбой и смекалкой.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шум и смешной обман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Разбойники возвращаются к дому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разбойники решают проверить свой дом и тихо подходят к окну. Но внутри уже живут новые хозяева, и в темноте всё кажется им страшнее обычного.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отвечают громко и дружно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 кричит, собака лает, кошка шипит, а петух кукарекает. Получается такой шум, что разбойники в панике убегают, будто встретили настоящее чудовище.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год первой публикации сказки в сборнике братьев Гримм; с него начинается длинная история путешествия героев и их дороги к новому дому.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1819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сказка вошла в знаменитый сборник братьев Гримм и стала известна читателям.
</a:t>
            </a:r>
            <a:endParaRPr lang="en-US" sz="1932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братьев Гримм «Kinder- und Hausmärchen», 1819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43958"/>
            <a:ext cx="397500" cy="3533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43958"/>
            <a:ext cx="397500" cy="353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61625"/>
            <a:ext cx="397500" cy="31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Характеры четырёх друзей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Осёл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терпеливый и упрямый, не сдаётся после трудной жизни и первым решается идти вперёд. Его спокойствие помогает всей группе не растеряться в пути.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верная и смелая, быстро соглашается идти вместе с ослом. Её энергия делает команду более уверенной, когда впереди появляется неизвестность.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осторожная и наблюдательная, умеет замечать опасность раньше других. В сказке её тихий характер очень полезен, потому что он помогает друзьям быть внимательнее.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громкий, бойкий и отлично подаёт сигнал тревоги. Именно его голос в решающий момент становится частью шумного обмана и спасает друзей от беды.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учит эта сказка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дружба начинается с помощи и доверия. Незнакомые животные становятся командой, потому что каждый слышит другого и готов идти рядом, а не один.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уважать старых и слабых. Герои больше не нужны хозяевам, но это не делает их бесполезными: у каждого есть силы, опыт и свой важный голос.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смекалка часто сильнее грубой силы. Герои не дерутся с разбойниками, а пугают их вместе и находят безопасный дом, сохраняя хорошее настроение.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Образы, которые легко представить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и дом с окном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сразу создаёт ощущение тайны, а дом разбойников выглядит одновременно уютным и опасным. Такая сцена легко рисуется по памяти и помогает пересказывать сюжет.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из животных у окна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животных, стоящие друг на друге, выглядят смешно и необычно. Этот образ детям особенно нравится: его легко запомнить, а затем узнать на картинке или в книге.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60045"/>
            <a:ext cx="527700" cy="422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49125" y="2572500"/>
            <a:ext cx="422775" cy="5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Bremen в Германии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Бремен — реальный город в Германии, а не только место из сказки. Благодаря истории о музыкантах его название запоминается даже тем, кто только начинает учить немецкий.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Знаменитая статуя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стоит известная скульптура четырёх животных из сказки. Туристы часто фотографируются рядом с ней, потому что она стала одним из самых узнаваемых символов Бремена.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Любимое место для фото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приходят и дети, и взрослые, чтобы увидеть героев сказки в реальном городе. Так литературная история становится частью настоящего путешествия и городской памяти.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героев от дома к новому жилью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сказки от ухода из дома до спокойной жизни в лесном доме.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из коротких предложений, поэтому его легко читать вслух. Ребёнок быстро слышит, где действие начинается, где оно повторяется и как меняется настроение героев.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глаголов движения и звуков животных. Такие слова удобно разучивать по ролям, потому что их можно произносить громко, тихо, смешно и даже как настоящий спектакль.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ситуации помогают не теряться в сюжете. Когда одни и те же действия встречаются снова, дети быстрее понимают смысл и увереннее пересказывают историю.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сказка подходит для 3 класса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слова из сказки короткие и полезные для начального уровня. Их удобно связывать с картинкой, голосом животного и простым действием, а не просто заучивать отдельно.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удобно пересказывать по порядку, потому что событий немного, а логика ясная. Ученики могут запомнить, кто к кому присоединился, что случилось ночью и чем всё закончилось.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здесь понятные и яркие: животные, путешествие, лесной дом и счастливый финал. Такой сюжет легко удерживает внимание детей 8–10 лет и не перегружает их.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Zusammen stark — вместе сильнее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«Die Bremer Stadtmusikanten» показывает, как дружба и смелость превращают трудный путь в удачное приключение. В этой сказке легко выучить немецкие слова и понять простую, добрую мысль.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2026-05-25T01:52:54Z</dcterms:created>
  <dcterms:modified xsi:type="dcterms:W3CDTF">2026-05-25T01:52:54Z</dcterms:modified>
</cp:coreProperties>
</file>