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криволинейной трапеции и интеграл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криволинейную фигуру под графиком измеряют через прямоугольники и предел.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 графиком — универсальный ответ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задаются формулами, площадь превращается в задачу анализа: её связывают с первообразной и знаком функции. Идея площадей развивается от Архимеда к Ньютону и Лейбницу, а в 10 классе становится рабочим инструментом.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криволинейной трапецией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Криволинейная трапеция — это область между графиком y=f(x), осью Ox и вертикальными прямыми x=a и x=b. Такое описание позволяет точно задать фигуру даже при «изогнутых» границах.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типичных школьных задачах часто рассматривают случай f(x)≥0 на [a,b], когда вся область лежит «над» осью Ox. Тогда площадь получается чисто геометрической и соответствует одному числу.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функция может пересекать ось Ox, меняется геометрический смысл: график то даёт вклад «сверху», то «снизу». Именно поэтому нужно аккуратно учитывать знак при переходе к интегралу.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модель области под кривой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отрезок [a,b] и заштрихованную область между графиком y=f(x) и осью Ox. Чтобы визуализировать измерение, разбивают промежуток на мелкие участки и «подставляют» узкие прямоугольники.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прямоугольника высота равна выбранному значению функции, а основание — Δx. На рисунке видно главное: площадь измеряется строго внутри заданных границ x=a и x=b, а форма кривой задаёт значения элементов.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разбиения на узкие прямоугольники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промежуток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[a,b] делят на части ширины Δx. На каждом маленьком участке берут точку и считают высоту прямоугольника по значению функции.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приближения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сумму площадей прямоугольников. Чем меньше Δx, тем ближе накопленная сумма к истинной площади криволинейной трапеции.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пределу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дальнейшем уменьшении шага разбиения получаем предельное значение сумм — определённый интеграл, который и задаёт площадь.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числа прямоугольников график суммы Римана перестаёт заметно «гулять» и стремится к одному конечному значению.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результата означает, что предельная сумма хорошо описывает площадь. Именно этот предел и является значением определённого интеграла.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к теме предела сумм Римана (точные числа зависят от функции и отрезка).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уточняется приближённая площадь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82" y="1407000"/>
            <a:ext cx="4250636" cy="2675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 одну систему ключевые объекты: область, приближение, предел и итоговая формула площади. Отдельно важно помнить про единицы измерения.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геометрию с анализом: интеграл — это результат предельного уточнения суммы, а знак функции определяет геометрический смысл площади.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тема «определённый интеграл» (10 класс).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записи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Ньютона–Лейбница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F'(x)=f(x), то ∫_a^b f(x)dx = F(b) − F(a). Здесь первообразная превращает вычисление «площади по пределу» в обычное подстановочное вычисление.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ручного сложения всё меньших прямоугольников достаточно найти подходящую первообразную и аккуратно подставить границы отрезка. Это существенно ускоряет решение школьных задач.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определённый интеграл становится универсальным: он связывает график функции и точное числовое значение площади криволинейной трапеции на выбранном промежутке.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площади под графиком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порядок действий для задач на площадь в школьном курсе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определённый интеграл не совпадает с геометрической площадью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учитывает знак: участки графика выше оси Ox дают положительный вклад, а ниже — отрицательный. Поэтому алгебраическая сумма может «уменьшаться» за счёт нижних частей.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площадь, в отличие от интеграла, не бывает отрицательной. Следовательно, при смешанном расположении относительно оси Ox нельзя брать просто одно значение ∫_a^b f(x)dx как площадь.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разделить промежуток на части, где функция не меняет знак, и отдельно найти площадь каждого участка. Затем складывают именно модули площадей, а не алгебраические значения.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вы получаете число, соответствующее реальной заштрихованной области: верхние и нижние фрагменты добавляются как «площади», а знак учитывается лишь через модуль.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участках, где f(x)&gt;0, вклад в ∫ab f(x)dx положителен. Там, где f(x)&lt;0, вклад отрицателен, хотя геометрическая площадь остаётся положительной всегда.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области над и под Ox частично «компенсируются», алгебраическая сумма может отличаться от геометрической площади; для последней складывают модули.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 смыслу определённого интеграла (школьный курс алгебры и начал анализа, 10 класс).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вклады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площадь под параболой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функцию y=x² на отрезке [0;2]. Так как парабола целиком выше оси Ox, геометрическая площадь совпадает с алгебраическим значением определённого интеграла ∫₀² x²dx.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равна F(x)=x³/3. Подставляя границы, получаем S=F(2)−F(0)=8/3−0=8/3 квадратных единиц; поэтому число рядом с заштрихованной областью — 8/3.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схема вычислений применяется к разным функциям: находят первообразную, затем делают подстановку на концах отрезка и получают площадь.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функциях меняется «накопление» площади, но метод одинаков: интеграл на заданном промежутке даёт точный результат без разбиения на бесконечно малые прямоугольники.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школьного курса математики (10 класс).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типовых задач на площадь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интеграла с другими величинами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движении при переменной скорости путь накапливается как сумма малых приращений на коротких интервалах времени. Каждое приращение пропорционально площади под графиком скорости.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массе при известной плотности ρ(x) масса распределена по пространству неоднородно. Интеграл суммирует вклады плотности на элементах длины, поэтому геометрия здесь работает как наглядная модель.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идеи возникают при вычислении количества вещества, заряда и других «накопительных» характеристик, зависящих от положения или времени. Поэтому интеграл соединяет анализ, геометрию и прикладные формулы.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графика накопленной величины соответствует текущей интенсивности процесса: чем выше значение функции, тем быстрее растёт накопление и тем больше «площадь набегает» за малый шаг.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конечный результат равен сумме всех микровкладов, а именно — площади под графиком интенсивности на выбранном интервале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иллюстрации связи накопления и площади (учебные принципы определённого интеграла, без привязки к конкретной физической установке).
</a:t>
            </a:r>
            <a:endParaRPr lang="en-US" sz="697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величины во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идеи площади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 вычислять площади сложных фигур связаны с методом исчерпывания: фигуру «окольцовывали» приближениями, пока разница между оценками не становилась меньше заданной точности.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внимание сместилось к работе с бесконечно малыми величинами. Вклад внесли Пьер Ферма, Бонавентура Кавальери, Исаак Ньютон и Готфрид Лейбниц, расширившие инструменты подсчёта площадей и не только.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стало важно не просто получать ответы, а формализовать саму процедуру предельного перехода. Так геометрические идеи получили алгебраическую «опору» и стали систематическими.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определённого интеграла — это современный итог долгого пути: она объединяет понятие площади, работу с первообразными и строгую логику предела.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графика к точной площади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площади криволинейной трапеции через определённый интеграл.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границы области: берут неверный промежуток или «сдвигают» x=a и x=b. Важно строго отмечать отрезок, который соответствует заштрихованной криволинейной трапеции.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пропуск знака функции при вычислениях: при отрицательных значениях f(x) алгебраическая сумма и геометрическая площадь различаются. На участках ниже Ox обычно учитывают вклад с модулем при подсчёте площади.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распространена проблема с первообразной: неверно найден F(x) или ошибаются при подстановке F(b)−F(a). Полезно проверять результат подстановкой размерностей и знака на простых промежуточных точках.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встречается смешение единиц измерения: площадь измеряют в квадратных единицах (см², м² и т.д.). Если задача разбивается на несколько промежутков, нужно отдельно проверить, где f(x) положительна, а где отрицательна.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разные методы дают результат разной точности: простые оценки быстрее, но менее точны, а точный интеграл — универсален и наиболее надёжен при наличии первообразной.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доступна первообразная, формула Ньютона–Лейбница обеспечивает точное значение без предельных построений; численные методы полезны, но требуют контроля погрешности.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качественных свойств методов из школьного курса (10 класс); точность приведена в относительном порядке, без численных экспериментов.
</a:t>
            </a:r>
            <a:endParaRPr lang="en-US" sz="783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криволинейной трапеции — это интеграл
</a:t>
            </a:r>
            <a:endParaRPr lang="en-US" sz="3266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 [a,b] выражается определённым интегралом, если f(x)≥0. Если график пересекает Ox, площадь находят по частям с учётом знаков. Так интеграл превращает кривую в точный численный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2026-05-13T10:55:24Z</dcterms:created>
  <dcterms:modified xsi:type="dcterms:W3CDTF">2026-05-13T10:55:24Z</dcterms:modified>
</cp:coreProperties>
</file>