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мы ходим на концерт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музыка, общие эмоции и память о неповторимом событии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— это публичное исполнение музыки перед слушателями, где важны мастерство исполнителя, внимание зала и особая выразительность живого звучания.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в мире музыки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концерте слышны естественные тембры голосов и инструментов, дыхание певца, оттенки громкости и точные музыкальные жесты, которых не передаёт запись.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одновременность исполнения и слушания создаёт особый вид общения: музыка звучит здесь и сейчас, а реакция зала становится частью события.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зависит от акустики зала, расстояния до сцены и тишины перед началом произведения. Эти условия усиливают внимание и делают слушание более сосредоточенным.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музыка и сила непосредственного звучания
</a:t>
            </a:r>
            <a:endParaRPr lang="en-US" sz="26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запоминаются не только сами мелодии, но и отдельные моменты: сильное соло, первые аплодисменты, свет сцены и общее волнение в зале.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детали, которые остаются в памяти
</a:t>
            </a:r>
            <a:endParaRPr lang="en-US" sz="1384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школьников такие воспоминания могут быть связаны с первым походом в филармонию, школьным выступлением или концертом любимой группы. Вместе с музыкой запоминается настроение всего дня.
</a:t>
            </a:r>
            <a:endParaRPr lang="en-US" sz="1057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и атмосфера дня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концерта и память о событии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выбор концерта зависит не только от музыки, но и от того, с кем человек идёт и чего ожидает от вечера.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мотив — живая музыка, но заметную роль также играют эмоции и общение.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причин посещения концертов, без привязки к статистическому опросу.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причины, по которым люди идут на концерт
</a:t>
            </a:r>
            <a:endParaRPr lang="en-US" sz="25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9494" y="1710453"/>
            <a:ext cx="324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как отдых и эмоциональная разрядка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 домашних заданий концерт помогает отвлечься от повседневных дел. Внимание переключается на музыку, а усталость ощущается меньше.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Переключение после учёбы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реакция публики усиливает впечатление. Когда люди слушают вместе, хлопают и переживают один и тот же момент, возникает чувство общей радости.
</a:t>
            </a:r>
            <a:endParaRPr lang="en-US" sz="1186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зала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громкость, лад и ритм меняют настроение. Когда эти средства звучат выразительно, концерт становится не просто прослушиванием, а сильным переживанием.
</a:t>
            </a:r>
            <a:endParaRPr lang="en-US" sz="1104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звучания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мелодия и сила исполнения вызывают отклик у слушателя. Музыка может успокаивать, воодушевлять или, наоборот, создавать чувство внутреннего движения.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подъём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 замечает, как артист держится, дышит, делает паузы и обращается к залу. Эти детали помогают почувствовать характер исполнения и понять, что музыка рождается вместе с человеком, а не отдельно от него.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Певец на сцене — это не только голос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выступлении школьного коллектива особенно видно, как музыканты слушают друг друга и реагируют на дирижёра или ведущего. Такой концерт показывает, что исполнение — это совместная работа, внимание и ответственность перед публикой.
</a:t>
            </a:r>
            <a:endParaRPr lang="en-US" sz="943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ансамбль и сила живого контакта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исполнителем вживую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70866"/>
            <a:ext cx="4356600" cy="14415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формат по-своему передаёт музыку, но концерт остаётся самым неповторимым событием.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концерт создаёт общее событие в реальном времени; остальные формы удобны, но менее неповторимы.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видам музыкального восприятия.
</a:t>
            </a:r>
            <a:endParaRPr lang="en-US" sz="1232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Концерт, запись и музыкальный клип: различия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концерта
</a:t>
            </a:r>
            <a:pPr algn="ctr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исполнителя и решение идти вместе уже создают ожидание. Друзья или семья обсуждают программу, делятся интересом и настраиваются на одно событие.
</a:t>
            </a:r>
            <a:endParaRPr lang="en-US" sz="137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концерта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продолжается по дороге домой или позже. Обсуждение особенно ярких фрагментов помогает лучше запомнить событие и делает его личным для каждого участника.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концерта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впечатления появляются прямо в зале: удачные номера, любимые песни, смешные или трогательные моменты переживаются одновременно и усиливают чувство единства.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посещение концерта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зрительского опыта: от выбора до обсуждения впечатлений после концерта.
</a:t>
            </a:r>
            <a:endParaRPr lang="en-US" sz="1393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концерт превращается в событие для зрителя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Освещение, звук, сцена, рассадка музыкантов и поведение зала вместе создают впечатление от выступления.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элементов сразу влияют на то, как мы слышим и чувствуем концерт.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восприятию концерта.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одинаковой программе разные слушатели оценивают концерт по-разному, потому что важны и личные ожидания, и обстановка в зале.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фактор — живое звучание; остальные элементы усиливают эмоциональное восприятие и запоминаемость события.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теме «Концерт».
</a:t>
            </a:r>
            <a:endParaRPr lang="en-US" sz="1343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впечатление от концерта
</a:t>
            </a:r>
            <a:endParaRPr lang="en-US" sz="25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концерте школьник слышит, как по-разному звучат голоса, инструменты и ансамбли. Это помогает внимательнее различать тембр, ритм, динамику и характер музыки.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Такой опыт расширяет музыкальный кругозор. Постепенно становится легче замечать отличия между народной, классической и современной музыкой, а также понимать, что именно нравится больше.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развитие музыкального вкуса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Концерт — это событие культурной жизни школы, города и страны. Он показывает, что музыка важна не только на уроке, но и в повседневной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зритель слушает внимательно и благодарит аплодисментами, он выражает уважение к музыкантам и поддерживает развитие музыкального искусства.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 выступлением стоит работа многих людей: исполнителей, дирижёра, звукорежиссёра, светотехника, концертмейстера и организаторов. Их труд делает концерт цельным и качественным.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как часть культуры и уважение к труду музыкантов
</a:t>
            </a:r>
            <a:endParaRPr lang="en-US" sz="2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48103"/>
            <a:ext cx="4356600" cy="21270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культурной роли концертной деятельности.
</a:t>
            </a:r>
            <a:endParaRPr lang="en-US" sz="1296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какую пользу концерт приносит разным участникам культурной жизни.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полезен не только слушателю: он объединяет семью, поддерживает музыкантов и делает культурную жизнь сообщества богаче.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концерты разным людям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Концертное искусство: музыка, свет и движение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Современный концерт строится не только на музыке, но и на визуальных деталях. Свет, экран и оформление сцены помогают точнее передать настроение произведения.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Сценическое движение делает выступление живым и выразительным. Переходы между номерами, выход исполнителей и поклоны создают ощущение завершённого действия.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классическом концерте тоже важен порядок программы. Он помогает слушателю не терять внимание и воспринимать произведения как единое художественное целое.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Когда все элементы согласованы, концерт запоминается как цельное впечатление, где музыка, образ и движение работают вместе.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подъём обычно усиливается к середине и финалу, когда музыка, зал и ожидание развязки действуют особенно сильно.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 проходит как смена состояний: от ожидания к кульминации, а затем к спокойному послевкусию и памяти о событии.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наблюдений по теме эмоционального восприятия музыки.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слушателя во время концерта
</a:t>
            </a:r>
            <a:endParaRPr lang="en-US" sz="243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Кино, игры и видео можно остановить или пересмотреть позже, а концерт происходит только в один конкретный момент и не повторяется точно так же.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 концерте меняются интонации исполнителя, темп и реакция слушателей. Поэтому каждое выступление звучит немного по-новому, даже если программа та же.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Важна и общая энергия зала: тишина перед началом, внимание публики и аплодисменты после номера создают особую атмосферу присутствия.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Именно поэтому концерт воспринимается как редкое живое событие, а не просто как ещё один способ послушать музыку.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концерт отличается от других видов досуга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9 класса поход на концерт часто становится первым самостоятельным культурным выбором: нужно решить, что интересно, с кем идти и чего ждать от выступления.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удачного концерта многие начинают внимательнее слушать разные стили музыки и лучше понимать, чем живое исполнение отличается от привычной записи.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смысл концерта для девятиклассника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Концерт: музыка, которая происходит с нами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ходим на концерт ради живого звучания, общих эмоций и ярких впечатлений. Он помогает лучше понять музыку, почувствовать её силу и увидеть ценность настоящего исполнения.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2026-05-20T18:03:51Z</dcterms:created>
  <dcterms:modified xsi:type="dcterms:W3CDTF">2026-05-20T18:03:51Z</dcterms:modified>
</cp:coreProperties>
</file>