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Васильевич Ломоносов: учёный, поэт и реформатор русского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изменивший науку, литературу и русский язык.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и новая русская литература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стал временем, когда русская литература и язык начали быстро меняться. Ломоносов помог создать литературные правила, связал слово с наукой и поэзией и стал одним из главных просветителей своего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на Севере и первые книги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ноября 1711 года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 родился в деревне Денисовка Архангельской губернии. Его семья жила трудом на Севере, среди суровой природы и тяжёлой повседневной работы.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знания он получил из церковных книг. Чтение рано стало для него главным способом учиться самостоятельно и расширять кругозор.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книгам и настойчивость помогли Ломоносову поверить, что знания могут изменить его жизнь и открыть путь к науке.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Ломоносов пришёл к науке и литературе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жизненных шагов показывает путь от самообразования к большой культурной работе.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Москве и за границей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 Москве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Ломоносов изучал латинский язык, риторику, поэтику и философию. Эти предметы дали ему прочную основу для работы со словом и для будущих литературных трудов.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он познакомился с европейской наукой и новыми требованиями к точности речи. Это помогло ему соединить русскую книжную традицию с более строгим подходом к знаниям.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деятельности Ломоносова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насколько широко Ломоносов работал в разных областях знания и культуры.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биографии и трудов М. В. Ломоносова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связан с литературой, языком и поэзией: именно они сильнее всего повлияли на русскую культуру.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и развитие русского литературного языка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стремился сделать русский язык ясным и точным, чтобы на нём можно было писать не только стихи, но и научные тексты.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разделил лексику на три группы — высокую, среднюю и низкую — и связал каждую с определёнными жанрами и темами.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его трудам книжный язык стал ближе к понятным нормам, а литературная речь получила более стройные и удобные правила.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«Российская грамматика» и значение языковой реформы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1755 году Ломоносов создал «Российскую грамматику» — один из первых научных трудов, где русский язык был описан как система правил, форм и употребления слов.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книга помогала школьникам и учителям изучать язык осознанно. Она стала важным шагом к единым нормам письма и литературной речи.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книга помогала школьникам и учителям изучать язык осознанно. Она стала важным шагом к единым нормам письма и литературной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трёх штилей в литературе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показал, что выбор слов зависит от темы произведения и его жанра.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В. Ломоносов. «Предисловие о пользе книг церковных в российском языке»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трёх штилей упорядочила литературный язык и помогла писателям выбирать подходящие слова для разных произведений.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72" y="1742874"/>
            <a:ext cx="600900" cy="53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0622" y="1742977"/>
            <a:ext cx="601500" cy="534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7735" y="1709467"/>
            <a:ext cx="525525" cy="60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Ломоносов-поэт: оды и гражданская тема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жанром Ломоносова стала ода. В ней он прославлял важные события, выдающихся людей и государственную силу, используя высокий и звучный стиль.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 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Ломоносов подчёркивал ценность науки, образования и разума. Для него знание было не частным делом, а основой развития страны.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Патриотическая тема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говорила о гражданском долге и любви к Отечеству. Ломоносов верил, что Россия может стать сильнее благодаря труду, учению и просвещению.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мастерство и образный язык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одах Ломоносов умело соединял торжественный ритм и яркие сравнения, чтобы подчеркнуть величие важного события или героя.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обращался к читателю и слушателю напрямую, создавая ощущение живого разговора и усиливая эмоциональное звучание стихов.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любил строить образ на резких противопоставлениях: свет и тьма, знание и невежество, сила и слабость особенно запоминались современникам.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делал его произведения понятными по смыслу и одновременно возвышенными, поэтому они производили сильное впечатление на читателей XVIII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литературном наследии Ломоносова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 тесно у Ломоносова связаны поэзия, язык и обучение. Его тексты работали и как литература, и как учебный материал.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основных направлений творчества М. В. Ломоносова; справочные биографические и литературоведческие издания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направления, связанные с языковой реформой и поэзией: именно они сильнее всего повлияли на литературную норму и школьное образование.
</a:t>
            </a:r>
            <a:endParaRPr lang="en-US" sz="102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за языком к новой литературе
</a:t>
            </a:r>
            <a:pPr algn="l" indent="0" marL="0">
              <a:lnSpc>
                <a:spcPct val="80000"/>
              </a:lnSpc>
              <a:buNone/>
            </a:pPr>
            <a:r>
              <a:rPr lang="en-US" sz="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практические наблюдения Ломоносова превратились в правила, а затем повлияли на поэзию и школьное обучение.
</a:t>
            </a:r>
            <a:endParaRPr lang="en-US" sz="271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и развитие образования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3275" y="1846690"/>
            <a:ext cx="1967420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1730-е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переезда в Москву Ломоносов понял, как важно систематическое обучение. Собственный путь от самообразования к учёбе укрепил его убеждение: знания должны быть доступны талантливым людям.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48565" y="2131045"/>
            <a:ext cx="1967420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1755 год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участвовал в создании Московского университета. Новый университет стал центром науки, литературы и подготовки образованных людей для России.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634088" y="2717456"/>
            <a:ext cx="1967419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1755 года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университета как открытой дороги к знаниям получила продолжение в российской высшей школе. Имя Ломоносова сегодня напоминает о связи образования, науки и служения стране.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как историк и защитник русского прошлого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как источник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внимательно изучал древние летописи, чтобы понять, как складывалась история Руси. Для него это было не просто чтение старых книг, а поиск правды о происхождении государства и его первых правителях.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роли русского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соглашался с учёными, которые умаляли значение России и славян в истории Европы. Ломоносов доказывал, что отечественное прошлое заслуживает уважения и внимательного изучения, а не чужих оценок.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как защита достоинства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своих исторических трудах Ломоносов стремился укрепить чувство национального достоинства. Его работы пробуждали интерес к прошлому и напоминали, что знание истории помогает лучше понять ценность своей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и творчества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датами особенно заметны годы учёбы и научного роста. Они показывают, как быстро Ломоносов вышел на уровень крупнейших деятелей своего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М. В. Ломоносова; общепринятая хронология жизни и деятельности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соединяет личную биографию с историей русской культуры: каждый новый этап усиливал его влияние на науку, литературу и образование.
</a:t>
            </a:r>
            <a:endParaRPr lang="en-US" sz="109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1806122"/>
            <a:ext cx="4376738" cy="210469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труды Ломоносова и их значение для литературы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работы, где язык и поэзия соединяются с просвещением: именно они сильнее всего повлияли на русскую литературную традицию.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работы Ломоносова связаны с развитием языка, поэзии и исторического мышления.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 труды М. В. Ломоносова; литературоведческие справочники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461" y="1651874"/>
            <a:ext cx="411075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51915"/>
            <a:ext cx="469800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98895"/>
            <a:ext cx="469800" cy="375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77915"/>
            <a:ext cx="469800" cy="41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Ломоносов важен для школьного изучения литературы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правила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объяснил, как строится литературный язык, и показал, что у слова есть точность, стиль и назначение. Это помогает школьникам понимать, почему произведения звучат по-разному.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гражданин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оды знакомят с высокой поэзией XVIII века. Через них легко увидеть, как литература может говорить о Родине, науке, долге и ответственности человека.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учёбой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Труды Ломоносова были важны не только для писателей, но и для школы. Он помог сделать изучение языка более понятным и системным для учеников.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 поколения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Ломоносова показывает, что упорство и самообразование могут изменить судьбу человека. Поэтому его личность особенно близка школьникам, которые только начинают путь к знаниям.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Ломоносове в культуре и образовании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культуре Ломоносов связан с образом учёного, просветителя и защитника русского слова. Его имя стало символом служения Отечеству через знания и труд.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Ломоносова носит Московский государственный университет, а также многие школы, улицы и музеи. Так его вклад в науку и образование остаётся видимым и сегодня.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Архангельской области и Москве установлены памятники и памятные знаки, напоминающие о его северном происхождении и великой роли в истории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Ломоносов: человек, который изменил русскую культуру
</a:t>
            </a:r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доказал, что учёный, поэт и реформатор могут быть одним человеком. Он оставил после себя язык, стихи и идеи, которые помогли новой русской культуре стать сильнее и понятнее.
</a:t>
            </a:r>
            <a:endParaRPr lang="en-US" sz="357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2026-05-23T00:00:41Z</dcterms:created>
  <dcterms:modified xsi:type="dcterms:W3CDTF">2026-05-23T00:00:41Z</dcterms:modified>
</cp:coreProperties>
</file>