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Изучаем, как фигуры поворачиваются и сохраняют форму.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и симметрия n-го порядка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понимать геометрические преобразования, сравнивать фигуры и замечать повторяющиеся элементы в правильных многоугольниках, орнаментах, знаках и природных объектах.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поворотную симметрию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поворот фигуры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39525" y="1652450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вокруг центра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повороте каждая точка фигуры перемещается по окружности, а расстояние до центра остаётся неизменным. Поэтому меняется только положение, а не размеры и форма.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839525" y="2489595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свойств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относится к движениям: он не растягивает и не сжимает фигуру. После такого преобразования можно сравнивать исходное и новое положение как равные по форме фигуры.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839538" y="3326729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после вращения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угол поворота выбран удачно, фигура может полностью совместиться сама с собой. Это происходит у объектов, которые имеют повторяющиеся части и особую симметрию.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839525" y="4166383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удобно замечать в геометрии, узорах, эмблемах и природных формах. Везде, где элементы расположены вокруг общего центра, можно искать признаки симметрии.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" y="2929307"/>
            <a:ext cx="9144000" cy="21163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поворота и угол поворота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38975" y="1651475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Неподвижная точка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поворота не смещается при вращении. Именно относительно этой точки строится движение, поэтому все остальные точки фигуры описывают дуги вокруг неё.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2724630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измеряется угол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поворота показывает, насколько фигура повернулась вокруг центра. Его измеряют в градусах и сравнивают с полным оборотом в 360°.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610292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школьных примеров часто используют 60°, 90°, 120° и 180°. Эти углы удобно проверять на знакомых фигурах: треугольнике, квадрате, шестиугольнике и прямоугольнике.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495966" y="1653400"/>
            <a:ext cx="1799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вращения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обычно показывают окружность, центр, стрелку направления и подпись угла. Такая схема помогает увидеть, как фигура меняет положение при повороте.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276138"/>
            <a:ext cx="4014300" cy="113344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порядка симметрии и угла совпадения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минимальный угол поворота связан с порядком симметрии и примером фигуры.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порядок симметрии, тем меньше угол поворота, при котором фигура совпадает сама с собой.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геометрии: поворот и симметрия n-го порядка
</a:t>
            </a:r>
            <a:endParaRPr lang="en-US" sz="69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70607" y="1666450"/>
            <a:ext cx="32457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симметрии показывает, сколько раз фигура повторяет своё положение при одном полном вращении вокруг центра.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790137" y="1301717"/>
            <a:ext cx="33150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360°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790150" y="2762975"/>
            <a:ext cx="3315000" cy="11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полный оборот, после которого симметричная фигура может снова совпасть сама с собой.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790150" y="3974600"/>
            <a:ext cx="3315000" cy="1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симметрии n-го порядка: угол совпадения равен 360°/n.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фигуру на симметрию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поиске центра вращения и первого точного совпадения после поворота.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симметрии правильных многоугольников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правильных многоугольников число совпадений при вращении растёт вместе с количеством сторон. Это удобно запоминать через правило равенства сторон и порядка симметрии.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n-угольник имеет порядок симметрии, равный числу его сторон.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69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867" y="1022089"/>
            <a:ext cx="220500" cy="25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9120" y="1022065"/>
            <a:ext cx="220500" cy="252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23565"/>
            <a:ext cx="249000" cy="249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33090"/>
            <a:ext cx="249000" cy="249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поворотной симметрии в окружающем мире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Колёса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колеса элементы расположены вокруг оси, поэтому при повороте оно выглядит одинаково. Такая форма помогает легко узнавать предмет и понимать его устройство.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Снежинки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снежинок часто повторяются одинаковые лучи, расходящиеся от центра. Повторение через равные углы делает их особенно выразительными и хорошо заметными.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Розетки и эмблемы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декоративных розетках и некоторых эмблемах части рисунка равномерно распределены вокруг центра. Из-за этого узор выглядит аккуратным и строго упорядоченным.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знаки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знаки используют поворотную симметрию для ясности и быстрого распознавания. Равномерное расположение элементов делает символы простыми и запоминающимися.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9450" y="1516913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998" y="2925605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Снежинка как пример шестикратной симметрии
</a:t>
            </a:r>
            <a:endParaRPr lang="en-US" sz="2012" dirty="0"/>
          </a:p>
        </p:txBody>
      </p:sp>
      <p:sp>
        <p:nvSpPr>
          <p:cNvPr id="11" name="Text 2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лучей вокруг центра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снежинок можно заметить шесть одинаковых лучей, расположенных по кругу. Если мысленно повернуть такую снежинку на 60°, её рисунок снова совпадёт с исходным, поэтому форма кажется очень правильной и гармоничной.
</a:t>
            </a:r>
            <a:endParaRPr lang="en-US" sz="1039" dirty="0"/>
          </a:p>
        </p:txBody>
      </p:sp>
      <p:sp>
        <p:nvSpPr>
          <p:cNvPr id="12" name="Text 3"/>
          <p:cNvSpPr txBox="1"/>
          <p:nvPr/>
        </p:nvSpPr>
        <p:spPr>
          <a:xfrm>
            <a:off x="820573" y="3061041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рождается узор льда
</a:t>
            </a:r>
            <a:pPr algn="l" indent="0" marL="0">
              <a:lnSpc>
                <a:spcPct val="115000"/>
              </a:lnSpc>
              <a:buNone/>
            </a:pPr>
            <a:r>
              <a:rPr lang="en-US" sz="5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Кристаллы льда растут по определённым направлениям, и из-за этого снежинки часто получают одинаковые повторяющиеся части. На рисунке удобно выделить центр и шесть равных секторов, чтобы увидеть, как элементы повторяются при вращении.
</a:t>
            </a:r>
            <a:endParaRPr lang="en-US" sz="99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 буквах, знаках и символах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7809" y="166675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знаки остаются узнаваемыми после поворота, если их элементы расположены равномерно. К таким примерам относятся O, I, H, знак плюса и строго геометрически построенный ромб.
</a:t>
            </a:r>
            <a:endParaRPr lang="en-US" sz="1071" dirty="0"/>
          </a:p>
        </p:txBody>
      </p:sp>
      <p:sp>
        <p:nvSpPr>
          <p:cNvPr id="12" name="Text 3"/>
          <p:cNvSpPr txBox="1"/>
          <p:nvPr/>
        </p:nvSpPr>
        <p:spPr>
          <a:xfrm>
            <a:off x="3126384" y="2417968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X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X особенно удобна для изучения поворотной симметрии: при повороте на 90° и 180° она сохраняет свой вид. Это помогает увидеть разницу между разными углами совпадения.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244325" y="99269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плюса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плюса имеет симметрию при повороте на 90°, потому что все его лучи равны и пересекаются в одном центре. Такая форма наглядно показывает роль равных частей вокруг точки.
</a:t>
            </a:r>
            <a:endParaRPr lang="en-US" sz="1087" dirty="0"/>
          </a:p>
        </p:txBody>
      </p:sp>
      <p:sp>
        <p:nvSpPr>
          <p:cNvPr id="14" name="Text 5"/>
          <p:cNvSpPr txBox="1"/>
          <p:nvPr/>
        </p:nvSpPr>
        <p:spPr>
          <a:xfrm>
            <a:off x="6654138" y="241572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проверки
</a:t>
            </a:r>
            <a:pPr algn="l" indent="0" marL="0">
              <a:lnSpc>
                <a:spcPct val="115000"/>
              </a:lnSpc>
              <a:buNone/>
            </a:pPr>
            <a:r>
              <a:rPr lang="en-US" sz="5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символы удобно использовать на уроках и в заданиях: по ним легко определить, есть ли у фигуры поворотная симметрия и какой угол поворота возвращает её в исходное положение.
</a:t>
            </a:r>
            <a:endParaRPr lang="en-US" sz="10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000" y="1130466"/>
            <a:ext cx="8784000" cy="198931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и знаки, совпадающие после поворота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наиболее понятные примеры поворотной симметрии и соответствующие им углы совпадения.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поворотной симметрии для базовых геометрических фигур и знаков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совпадения определяет порядок: чем меньше угол, тем чаще фигура совпадает сама с собой за полный оборот.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совпадений даёт полный оборот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сравнивает, сколько раз фигура возвращается в исходное положение при вращении на 360°.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порядка симметрии ведёт к большему числу совпадений и меньшему углу между ними.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порядка симметрии с числом совпадений за полный оборот
</a:t>
            </a:r>
            <a:endParaRPr lang="en-US" sz="69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 все фигуры обладают поворотной симметрией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56787" y="988525"/>
            <a:ext cx="4209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Неравные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стороны, лучи или элементы фигуры различаются по длине или форме, поворот не приводит к точному совпадению. Даже небольшое различие нарушает регулярность вокруг центра.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015719" y="2416300"/>
            <a:ext cx="4209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общего повторения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Поворотная симметрия возникает только тогда, когда одинаковые части расположены через равные углы. Если повторения нет, фигура сохраняет внешний вид лишь в исходном положении.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738681" y="3826475"/>
            <a:ext cx="4209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Асимметрия заметна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с выступами, разными углами или смещёнными деталями обычно не совпадают ни при 90°, ни при 120°, ни при 180°. Для совпадения нужна строгая повторяемость элементов.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фигуры на наличие симметрии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определить, совпадает ли фигура сама с собой после поворота.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01" y="2926300"/>
            <a:ext cx="2107934" cy="211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6888" y="2926525"/>
            <a:ext cx="2110869" cy="211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6011" y="2926525"/>
            <a:ext cx="2110869" cy="211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801062" y="1652125"/>
            <a:ext cx="1773994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Розетка из равных лепестков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Круговой орнамент часто строится вокруг одного центра, как розетка из одинаковых лепестков. Каждый элемент повторяется через равный угол, поэтому узор выглядит собранным и завершённым. Именно так геометрия превращается в декоративный рисунок, который легко запомнить и узнать.
</a:t>
            </a:r>
            <a:endParaRPr lang="en-US" sz="825" dirty="0"/>
          </a:p>
        </p:txBody>
      </p:sp>
      <p:sp>
        <p:nvSpPr>
          <p:cNvPr id="13" name="Text 2"/>
          <p:cNvSpPr txBox="1"/>
          <p:nvPr/>
        </p:nvSpPr>
        <p:spPr>
          <a:xfrm>
            <a:off x="3608544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Плитка и повторяющийся мотив
</a:t>
            </a:r>
            <a:pPr algn="l" indent="0" marL="0">
              <a:lnSpc>
                <a:spcPct val="115000"/>
              </a:lnSpc>
              <a:buNone/>
            </a:pPr>
            <a:r>
              <a:rPr lang="en-US" sz="4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плитке или в мозаике одинаковые части могут образовывать круговой мотив, если их расположить вокруг центра. Тогда узор сохраняет ритм и порядок. Даже простая форма становится выразительной, когда её повторяют с точным поворотом.
</a:t>
            </a:r>
            <a:endParaRPr lang="en-US" sz="894" dirty="0"/>
          </a:p>
        </p:txBody>
      </p:sp>
      <p:sp>
        <p:nvSpPr>
          <p:cNvPr id="14" name="Text 3"/>
          <p:cNvSpPr txBox="1"/>
          <p:nvPr/>
        </p:nvSpPr>
        <p:spPr>
          <a:xfrm>
            <a:off x="6427668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Снежинка как декоративный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4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Снежинки в рисунках и орнаментах часто изображают как шестиугольный мотив с шестью лучами. Такой образ сочетает природную форму и строгую симметрию. Повторение одинаковых деталей через равные углы делает композицию особенно гармоничной.
</a:t>
            </a:r>
            <a:endParaRPr lang="en-US" sz="881" dirty="0"/>
          </a:p>
        </p:txBody>
      </p:sp>
      <p:sp>
        <p:nvSpPr>
          <p:cNvPr id="15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Орнаменты и круговые узоры
</a:t>
            </a:r>
            <a:endParaRPr lang="en-US" sz="20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поворота с дробями полного круга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Половина круга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поворот составляет ½ полного круга, фигура смещается на 180°. Это самый простой случай симметрии, при котором совпадение происходит после разворота на половину оборота.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399695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 круга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делении круга на три равные части угол совпадения равен 120°. Фигура повторяется три раза за полный оборот, поэтому её порядок симметрии равен 3.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19366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Четверть круга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полный круг разделён на четыре части, угол поворота составляет 90°. За один оборот фигура совпадает четыре раза, а её порядок симметрии равен 4.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839048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Шестая часть круга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угол равен 60°, круг разделён на шесть равных частей. Такая симметрия встречается у правильного шестиугольника и некоторых природных форм.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388302"/>
            <a:ext cx="4014300" cy="9091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углы поворота и порядок симметрии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угол поворота связан с числом совпадений и примером фигуры.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угол поворота, тем больше порядок симметрии и тем чаще фигура совпадает сама с собой.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свойства поворотной симметрии для базовых фигур
</a:t>
            </a:r>
            <a:endParaRPr lang="en-US" sz="69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многоугольники и рост порядка симметрии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правильных многоугольников порядок симметрии совпадает с числом сторон, поэтому график растёт без скачков.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сторон у правильного многоугольника, тем выше его порядок симметрии и тем регулярнее вращательное совпадение.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правильных многоугольников: порядок симметрии равен числу сторон
</a:t>
            </a:r>
            <a:endParaRPr lang="en-US" sz="69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поворота и симметрии n-го порядка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сохраняет форму и размеры фигуры, а симметрия n-го порядка показывает, сколько раз она совпадает сама с собой за полный оборот. Это правило помогает узнавать закономерности в геометрии, орнаментах и природных формах.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2026-06-03T12:37:42Z</dcterms:created>
  <dcterms:modified xsi:type="dcterms:W3CDTF">2026-06-03T12:37:42Z</dcterms:modified>
</cp:coreProperties>
</file>