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переходного времени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аграрная страна начала переход к рынку и ранней индустрии?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в экономике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экономика менялась без резких скачков, но её основы перестраивались: расширялись посевы, крепли мануфактуры, оживлялись ярмарки и торговые связи.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 ключевые понятия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хозяйство держалось на личной зависимости крестьян и подчинении труда помещичьим интересам. Оно сдерживало рост производительности и мешало свободному движению рабочей силы и товаров.
</a:t>
            </a:r>
            <a:endParaRPr lang="en-US" sz="1048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хозяйство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делилась на внутреннюю и внешнюю. Внутренняя связывала регионы империи, а внешняя определяла вывоз сырья и хлеба, а также ввоз товаров и оборудования.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объединяла многих работников под одной крышей, но опиралась на ручной труд и разделение операций. Она стала важным шагом от ремесла к промышленному производству.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была местом крупного обмена между городом и деревней, а тариф защищал отечественных производителей от более дешёвого иностранного товара.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и тариф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стала новым этапом промышленности: здесь возрастали роль машин, дисциплины и концентрации работников. Её появление означало движение к индустриальной экономике.
</a:t>
            </a:r>
            <a:endParaRPr lang="en-US" sz="1161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экономика периода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оставалось главной сферой экономики: оно давало пищу, сырьё и значительную часть рабочей силы, а потому определяло возможности остальных отраслей.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хозяйства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перерабатывала продукцию деревни — зерно, лён, шерсть, кожу, металл и древесину. Без сельского сырья рост производства был бы невозможен.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деревней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уезды, губернии, города и порты, превращая разрозненные рынки в более общую экономическую систему и ускоряя обмен товарами.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зависел не от одной отрасли, а от их согласованной работы: чем активнее обмен, тем быстрее менялись производство и специализация.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старые основы
</a:t>
            </a:r>
            <a:endParaRPr lang="en-US" sz="2856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Помещичья система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Помещичье хозяйство строилось на барщине и оброке, то есть на принудительных повинностях крестьян. Это обеспечивало владельцу доход, но не побуждало к повышению эффективности.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роста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производительность труда и слабая механизация оставались главным тормозом развития. Даже при росте посевов старые способы обработки земли менялись очень медленно.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производство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двор производил в основном для собственного потребления. Натуральный характер хозяйства ограничивал денежные связи и замедлял включение деревни в рынок.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Агротехника и рост специализации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распространялись более удобные орудия обработки земли и приёмы обработки почвы. Они не сразу давали высокий урожай, но снижали зависимость от самых архаичных способов труда.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Многополье и севооборот применялись всё шире, хотя медленно и неравномерно. Эти приёмы помогали бережнее использовать землю и поддерживать её плодородие.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земледелия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подталкивал крестьян и помещиков увеличивать посевы льна, конопли, хлеба и других технических культур. Особенно быстро это происходило рядом с городами и торговыми путями.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Товарные культуры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расширение посевов, урожайность оставалась низкой. Именно поэтому рост сельского хозяйства чаще шёл за счёт площади и специализации, а не за счёт высокой отдачи земли.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отдача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районы ориентировались на выращивание зерна для продажи. Их значение росло там, где было легче вывозить продукцию в города и порты.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районы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Скотоводческие территории обеспечивали мясо, кожу, шерсть и тягловую силу. Их продукция была важна и для потребления, и для промышленной переработки.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Льноводческие зоны поставляли сырьё для полотняного и текстильного производства. Такая специализация связывала сельское хозяйство с мануфактурой гораздо теснее, чем прежде.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Льноводство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Товарное садоводство и огородничество развивались вокруг городов и густонаселённых районов. Здесь быстрее возникали регулярные поставки на рынок и денежные расчёты.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хозяйства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и наёмный труд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Крепостная зависимость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труд по-прежнему доминировал во многих помещичьих хозяйствах. Он обеспечивал владельцу рабочую силу, но ограничивал инициативу и хозяйственную гибкость.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Товарное земледелие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новых районах землевладельцы всё чаще ориентировались на продажу зерна. Там сельское хозяйство быстрее приобретало товарный характер.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найма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Наёмный труд постепенно расширялся там, где производство требовало большей регулярности и специализации. Он лучше подходил для товарного хозяйства и промыслов.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Оброчные крестьяне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Оброчные крестьяне чаще вынуждены были искать денежный доход вне деревни. Это усиливало отходничество и вовлекало часть сельского населения в рынок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попытки реформ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и колебания цен сразу показывали, насколько уязвима старая аграрная система. При слабой инфраструктуре один неблагоприятный сезон мог нарушить весь хозяйственный цикл.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системы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кризисы заставляли искать способы повышения устойчивости производства. Особенно заметной становилась необходимость улучшать обработку земли и распределение посевов.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реформаторов предлагала ограничить барщину и перевести хозяйство на более рациональные основы. Эти идеи опирались на опыт хозяйственного расчёта и наблюдение за рынком.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Реформаторские идеи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крепостнический порядок мешал переменам: зависимый труд слабо воспринимал новшества, а помещичьи интересы часто ставили сохранение власти выше эффективности.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 изменений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 хлопчатобумажных тканей показывал, что мануфактура быстро превращалась в более производительный фабричный уклад.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раз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 выпуск хлопчатобумажных тканей в первой половине XIX века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промышленности России XIX века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технический сдвиг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Водяные колёса и паровые машины меняли масштабы производства, но переход шёл постепенно: старые и новые источники энергии долго сосуществовали.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мощным источникам энергии был заметен, но не мгновенен: фабричный этап опирался на сочетание традиционных и новых технологий.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точные количественные данные по единой статистике не приводятся.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мануфактура в действии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Цех, где время измеряется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полутёмном цехе ткацкой мануфактуры всё подчинено ритму работы: станки стоят плотными рядами, а мастер следит за движением ткачей и подмастерьев. Здесь ручной труд ещё преобладает, но разделение операций уже заметно ускоряет выпуск ткани.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двигатель мастерской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водяного колеса производство не останавливается даже в сырой и прохладный день. Поток передаёт движение простым механизмам, а рабочие подают нити, лён или хлопок, превращая сельское сырьё в готовый товар для внутреннего рынка.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из деревни — ткань для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столах и у ткацких станков видны кипы сырья: лён, хлопок, пряжа, мотки нитей. Женщины и подростки выполняют повторяющиеся операции, а рядом лежат готовые полотнища — наглядный пример того, как мануфактура связывала деревню и город.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ремесла к фабрике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периода производство чаще всего велось в небольшой мастерской, где один мастер сам организовывал работу. Объём продукции оставался ограниченным, а выпуск зависел от навыка ремесленника и числа помощников.
</a:t>
            </a:r>
            <a:endParaRPr lang="en-US" sz="933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управление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труда меняла и отношения на предприятии: важными становились расписание, надзор и точный учёт сырья. Это создавало основу для промышленного производства нового типа.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 дисциплина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фабрике означал дальнейшую механизацию и более строгий режим. Машины усиливали зависимость работников от ритма производства, а владелец получал возможность выпускать больше продукции за меньшее время.
</a:t>
            </a:r>
            <a:endParaRPr lang="en-US" sz="914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объединяла десятки работников под одной крышей и делила процесс на операции. Каждый выполнял свою часть дела, поэтому росла производительность, но работа становилась однообразной и жёстко контролируемой.
</a:t>
            </a:r>
            <a:endParaRPr lang="en-US" sz="9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росли промышленные центры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армия создавали устойчивый спрос на ткань, металл, стекло, кожу и строительные материалы. Предприятия, которые могли быстро реагировать на этот спрос, росли заметно быстрее остальных.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расширяет производство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старались размещать мастерские и мануфактуры там, где рядом были сырьё и рабочие руки. Поэтому вокруг промышленных центров формировались целые зоны занятости и снабжения.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Тяготение к сырью и людям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пристани и торговые пути снижали издержки перевозки. Именно поэтому многие центры промышленности возникали в местах, где можно было легко получать сырьё и отправлять готовый товар.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решал многое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производства усиливала обмен между городом и деревней. Чем больше было заказов, тем быстрее предприятие превращалось из локальной мастерской в заметный экономический узел.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крепнут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торговли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собирала производителей, посредников и покупателей из разных мест. Здесь заключали крупные сделки, сравнивали цены и быстро узнавали, какие товары пользуются спросом.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 обеспечивал повседневную торговлю в городах и селениях. Именно он соединял мелкого производителя с местным покупателем и делал обмен более регулярным.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позволял накапливать товар до удобного момента продажи. Благодаря этому купцы могли вести торговлю не только в день ярмарки, но и круглый год.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лавка была постоянной точкой сбыта. Она связывала ремесленника, крестьянина и городского покупателя, постепенно расширяя сеть внутреннего рынка.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 внешняя торговля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усиливала зависимость экономики от спроса на сырьё и хлеб, а также от ввоза более сложных изделий и оборудования.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баланс строился на обмене сырья на промышленные товары и технику, поэтому тарифная защита была важной частью экономической политики.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показатели отражают качественное соотношение товарных потоков, а не официальную статистику.
</a:t>
            </a:r>
            <a:endParaRPr lang="en-US" sz="11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обращение товаров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оставались главной транспортной артерией: они были дешевле сухопутных дорог и лучше подходили для массовых грузов. Но новые шоссе и рельсы уже меняли экономическую географию страны.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разрыв между традиционными путями и новыми коммуникациями сокращался, но именно железные дороги задали будущий скачок в обращении товаров.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относительные значения показывают изменение роли путей сообщения.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три сферы усиливали друг друга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поставляет сырьё и рабочие руки; промышленность создаёт товар; торговля возвращает прибыль в производство.
</a:t>
            </a:r>
            <a:endParaRPr lang="en-US" sz="13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выиграл и кто изменился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 промышленности открыл путь купечеству, подрядчикам и владельцам мастерских. Успех всё чаще зависел не только от происхождения, но и от капитала, связей и умения организовать дело.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группы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увеличивалось число наёмных работников, занятых на мануфактурах, складах и стройках. Их положение оставалось трудным, однако именно они составляли основу новой экономики.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Наёмный труд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крестьян уходила на заработки в города и на промыслы. Отходничество помогало выживать, но одновременно втягивало сельское население в денежные отношения и рынок труда.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Отходничество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развитыми районами и периферией становилась заметнее. Центры быстрее включались в товарный обмен, тогда как отдалённые территории дольше сохраняли черты натурального хозяйства.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старой экономики к новой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XVIII — первой половины XIX века ещё сохраняла старые порядки, но уже уверенно двигалась к рынку. Связь деревни, города и торговли стала основой будущей индустриализации.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2026-07-26T00:53:58Z</dcterms:created>
  <dcterms:modified xsi:type="dcterms:W3CDTF">2026-07-26T00:53:58Z</dcterms:modified>
</cp:coreProperties>
</file>