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Машиностроение: от идеи до работающей машины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машине: как создают технику вокруг нас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создаёт технику, без которой не работают транспорт, заводы, дома и медицина. Здесь важны точные расчёты, материалы, обработка и строгий контроль качества.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создают технику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в примерах изделий машиностроения.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Столько привычных вещей из списка примеров помогают нам каждый день: от транспорта до бытовых устройств.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примеров в описании слайда.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специалистов обычно участвуют в работе над машиной.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количество основных ролей вместе создаёт изделие от замысла до проверки.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профессий в описании слайда.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6834" y="0"/>
            <a:ext cx="359643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детали к машине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2578" y="275754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Работающий узел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детали объединяют в узел. Узел уже выполняет конкретную функцию: передаёт движение, удерживает нагрузку или соединяет части так, чтобы они работали согласованно.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2578" y="1659661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Отдельная деталь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отдельная деталь: шестерня, вал или корпус. Её форма и размеры должны быть точными, потому что именно от них зависит работа будущего механизма.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2578" y="3855416"/>
            <a:ext cx="4983659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Готовая машина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узлов образуют машину, которая решает практическую задачу. Чем лучше продумано соединение частей, тем надёжнее, тише и долговечнее работает вся техника.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машины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06750" y="1987922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Энергетическое оборудование помогает получать и передавать энергию: турбины, генераторы, насосы и компрессоры. Такие машины работают в энергетике, на предприятиях и в системах жизнеобеспечения.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319173" y="1049000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машины перевозят людей и грузы: автобусы, автомобили, поезда и самолёты. Для них особенно важны надёжность, безопасность и экономичность движения.
</a:t>
            </a:r>
            <a:endParaRPr lang="en-US" sz="1121" dirty="0"/>
          </a:p>
        </p:txBody>
      </p:sp>
      <p:sp>
        <p:nvSpPr>
          <p:cNvPr id="12" name="Text 4"/>
          <p:cNvSpPr txBox="1"/>
          <p:nvPr/>
        </p:nvSpPr>
        <p:spPr>
          <a:xfrm>
            <a:off x="306750" y="2926845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Станки и производственные машины изготавливают детали для других изделий. Они должны точно выполнять одинаковые операции много раз без потери качества.
</a:t>
            </a:r>
            <a:endParaRPr lang="en-US" sz="1121" dirty="0"/>
          </a:p>
        </p:txBody>
      </p:sp>
      <p:sp>
        <p:nvSpPr>
          <p:cNvPr id="13" name="Text 5"/>
          <p:cNvSpPr txBox="1"/>
          <p:nvPr/>
        </p:nvSpPr>
        <p:spPr>
          <a:xfrm>
            <a:off x="306750" y="3865768"/>
            <a:ext cx="3836700" cy="8547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5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техника и приборы делают жизнь удобнее: стиральные машины, холодильники, вентиляторы и кухонные устройства. Их задача — экономить время и силы человека.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деталь проходит завод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типичный путь детали на заводе от замысла до проверки качества.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Подготовка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финальном шаге проект согласуют для производства: уточняют размеры, материалы и допуски, чтобы перейти к изготовлению.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Модель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создают чертёж или 3D-модель, чтобы увидеть форму, проверить размещение в изделии и заранее заметить ошибки.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Требования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Инженеры формулируют, что должно делать изделие, и записывают требования: размеры, нагрузку, безопасность, стоимость и условия работы.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Замысел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выбирают общую схему будущей детали или механизма и определяют, какие части нужны для выполнения задачи.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идеи к проекту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4841" y="0"/>
            <a:ext cx="295851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56466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 2: выбор материала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589357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Сталь выбирают, когда нужна высокая прочность и износостойкость. Она подходит для деталей, которые выдерживают большие нагрузки и длительную работу без поломок.
</a:t>
            </a:r>
            <a:endParaRPr lang="en-US" sz="1199" dirty="0"/>
          </a:p>
        </p:txBody>
      </p:sp>
      <p:sp>
        <p:nvSpPr>
          <p:cNvPr id="11" name="Text 3"/>
          <p:cNvSpPr txBox="1"/>
          <p:nvPr/>
        </p:nvSpPr>
        <p:spPr>
          <a:xfrm>
            <a:off x="589357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Лёгкость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Алюминий используют там, где важно уменьшить массу изделия. Лёгкие детали помогают экономить энергию и делать технику удобнее в работе.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2665" y="12794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Корпусные детали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Пластмассы удобны для корпусов и защитных элементов. Их легко формовать, а ещё они помогают снизить стоимость и вес изделия.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472665" y="2863168"/>
            <a:ext cx="2480621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вибраций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Чугун ценят за способность гасить вибрации. Поэтому его часто применяют в основаниях и корпусах, где нужна устойчивость и спокойная работа механизма.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736015"/>
            <a:ext cx="4037700" cy="24226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основные способы получения формы детали и их сильные стороны.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технологии зависит от формы, точности, размера детали и требований к прочности.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технологических способов из курса машиностроения.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получают форму детали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цифровые инструменты помогают заводам работать точнее и быстрее.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ключевые цифровые технологии уже стали обычной частью заводов и делают выпуск деталей точнее, быстрее и стабильнее.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в машиностроении решают разные задачи: повторяемость, скорость и раннее обнаружение ошибок на этапе проекта.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подхода дополняют друг друга: производство становится точнее, а лишние переделки и ошибки сокращаются.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примера цифрового производства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правил помогают контролировать качество и безопасность на производстве.
</a:t>
            </a:r>
            <a:endParaRPr lang="en-US" sz="3871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основных инструментов и приёмов помогают быстро заметить отклонения и не допустить брак или опасную работу.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делают шестерню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типичном цикле изготовления детали в машиностроении: от расчёта к испытаниям.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бережнее использовать материалы и энергию в машиностроении.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направления помогают экономить ресурсы: меньше отходов при раскрое, дольше срок службы деталей и ниже расход энергии у готовых машин.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чаще всего рассматривают при выборе технологии изготовления.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технологии часто конкурируют при изготовлении одной детали, но каждая выигрывает в своей ситуации — по форме, точности или скорости.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 сильные стороны трёх технологий изготовления и помогает выбрать подходящий способ для конкретной детали.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технологии есть свои преимущества и ограничения, поэтому выбор зависит от задачи, а не только от привычки.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5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195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технологий изготовления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профессий особенно нужны в машиностроении.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важных ролей в отрасли показывают, что машиностроение требует разных навыков — от расчётов до работы с металлом и оборудованием.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6520" y="1217125"/>
            <a:ext cx="4554209" cy="31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производства идут последовательно, но на практике специалисты часто проверяют результаты друг друга и вносят исправления ещё до запуска изделия.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замечена ошибка, тем меньше потерь на следующих стадиях производства и тем надёжнее итоговое изделие.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отвечает за этапы производства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меняет повседневную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Машиностроение связывает идеи, расчёты и точную работу людей и техники. Именно поэтому оно влияет на транспорт, быт, безопасность и развитие современных технологий.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2026-07-27T00:24:13Z</dcterms:created>
  <dcterms:modified xsi:type="dcterms:W3CDTF">2026-07-27T00:24:13Z</dcterms:modified>
</cp:coreProperties>
</file>