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зовёт собеседника и делает речь точнее.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звучат в разговоре, письмах, поздравлениях, объявлениях и книгах. Они помогают сразу назвать адресата, передать отношение говорящего и сделать речь понятной, вежливой и выразительной.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обращение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79" y="1838242"/>
            <a:ext cx="488869" cy="55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76658"/>
            <a:ext cx="542108" cy="481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900752"/>
            <a:ext cx="542108" cy="4336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могут быть обращением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обращением становятся имена: Маша, Дима, Анна. Такое слово прямо указывает на человека, к которому обращена речь, и помогает начать разговор естественно.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и уважительные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Обращением могут быть слова мама, папа, бабушка, дедушка, учительница, а также полные формы имени и отчества: Александр Петрович. Они передают близость или уважение.
</a:t>
            </a:r>
            <a:endParaRPr lang="en-US" sz="1628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обращение называет сразу нескольких людей: ребята, друзья, товарищи, дети. Такие слова удобно использовать в приветствиях, просьбах, приглашениях и коротких сообщениях.
</a:t>
            </a:r>
            <a:endParaRPr lang="en-US" sz="16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обращение обычно выделяется особой интонацией и небольшой паузой. Слушатель сразу понимает, что речь адресована именно ему или группе людей.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может стоять в начале, середине или конце предложения. В школьном диалоге оно помогает точно показать, к кому обращены просьба, вопрос или приветствие.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 живой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бывают разными по количеству слов. Это помогает сделать речь короче или, наоборот, более тёплой и выразительной.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в обращении, тем точнее оно передаёт отношение говорящего и оттенок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5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обращений по строению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обращение стоит в начале предложения, после него обычно делается короткая пауза. Она помогает отделить слово, называющее собеседника, от основной части высказывания.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предложения обращение звучит как вставка и выделяется паузами с обеих сторон. Слушатель легко замечает, кому адресована речь, даже если предложение уже началось.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обращение может звучать как завершение мысли. Такая интонация часто встречается в спокойной речи, просьбах и коротких фразах: Я пришёл, мама.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обращения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особенно удобно там, где нужно быстро установить контакт с адресатом и сразу привлечь его внимание.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обращение нужно в прямом общении: в разговоре и переписке без него труднее обратиться к человеку точно и вежливо.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теме «Обращение» для 5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встречается обращение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 правилам русского языка для 5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обращение в 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обращение не является членом предложения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не отвечает на вопросы подлежащего, сказуемого, дополнения или обстоятельства. Оно только называет того, к кому обращена речь, но не входит в грамматическую основу.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слово стоит рядом с главными членами предложения, его роль может оставаться особой. Оно не обозначает действие, признак или предмет как часть основы.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Друзья, пора домой слово друзья зовёт адресатов речи. Оно не является подлежащим, потому что никто из друзей не выполняет действие в этой фразе.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обращение стоит в начале предложения, после него ставится запятая: Петя, подойди сюда. Знак отделяет слово, называющее собеседника, от остальной части высказывания.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обращение находится в середине предложения, оно выделяется с двух сторон: Я, Петя, уже готов. Так читателю легче увидеть, где именно звучит обращение.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обращение стоит в конце предложения, запятая ставится перед ним: Подойди сюда, Петя. Это показывает, что обращение завершает фразу, но не входит в её основу.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важно не пропускать знак препинания. Он помогает точно передать интонацию, смысл и вежливое обращение к собеседнику.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при обращении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знак выбирают по месту обращения и по силе интонации. Дополнительные знаки зависят от смысла и эмоциональной окраски.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— самый частый знак; восклицательный знак используется для сильного чувства, а тире встречается значительно реже.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правилам пунктуации русского языка для 5 класса; данные условные, для наглядности.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 обращении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ситуации обращение произносят ровно и выделяют паузой. Оно просто называет адресата и не несёт яркой эмоции.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говорящий радуется, тревожится или просит о помощи, интонация становится напряжённее. Тогда обращение звучит особенно выразительно и заметно в речи.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произведениях и живом диалоге после обращения может стоять восклицательный знак. Он передаёт призыв, радость или сильное волнение.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обращение передаёт сильное чувство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письма обращение сразу показывает адресата и задаёт доброжелательный тон: Дорогая бабушка, Здравствуй, Андрей! Так текст звучит лично и уважительно.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обращение помогает быстро установить контакт и сделать фразу понятной. Оно особенно уместно, когда нужно вежливо попросить, поприветствовать или обратиться к конкретному человеку.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 письме и сообщении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124" y="2728778"/>
            <a:ext cx="4059755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обращения по оттенку значения и уместности в разных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обращения меняет не только адресата, но и настроение речи: от нейтрального до официального или очень личного.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5 класса.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выбор обращения меняет тон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 правилам пунктуации для 5 класса.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на обращение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93353"/>
            <a:ext cx="435968" cy="348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197" y="1943101"/>
            <a:ext cx="393119" cy="4492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1998" y="1943101"/>
            <a:ext cx="393119" cy="44927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 обращения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подлежащим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Друзья пришли слово друзья может быть подлежащим, а в Друзья, пришли! — обращением. Различие видно по смыслу, вопросу и интонации.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обращение не отделяют от остальной части предложения: Мама я пришёл. В письменной речи это мешает быстро понять интонацию и границы обращения.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выделение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слово рядом с именем нужно считать обращением. Нельзя выделять запятыми часть названия или устойчивого выражения, если слово не обращено к собеседнику.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похожие слова часто различаются только по роли в предложении. Проверка вопросом и по смыслу помогает увидеть разницу без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связано с адресатом и пунктуацией, а подлежащее — с действием и грамматической основой. Это разные элементы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 правилам русского языка для 5 класса; диаграмма учебная.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и подлежащее: сравнение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обращения, чтобы сразу показать, к кому говорит герой, и передать его отношение: ласковое, уважительное, сердитое или тревожное.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обращения помогают оживить речь персонажей и сделать её похожей на устную. Особенно выразительно звучат формы, обращённые к героям и животным.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обращение раскрывает характер: дружелюбный, официальный, заботливый или насмешливый. Одно слово может заметно изменить настроение всей реплики.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литературных героев обращения создают ощущение личного разговора. Они делают текст теплее и помогают читателю почувствовать интонацию собеседника.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сразу уточняет, к кому направлены слова. Благодаря этому собеседник не теряется, а короткая реплика становится понятной даже без длинного объяснения.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точности, обращение добавляет вежливость и естественность. В просьбах, приглашениях и школьных диалогах оно помогает звучать дружелюбно и уважительно.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обращение делает речь точнее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Обращение: важная деталь живой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помогает назвать адресата, правильно поставить запятые и точнее передать интонацию. Если уверенно находить его в предложении, писать и понимать текст становится легче.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2026-05-22T05:46:43Z</dcterms:created>
  <dcterms:modified xsi:type="dcterms:W3CDTF">2026-05-22T05:46:43Z</dcterms:modified>
</cp:coreProperties>
</file>