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6: Me in the world — изучаем тему через английский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Личность, семья, друзья, школа и безопасность — через живой английский.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«Me in the world» важно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12–13 лет школьники уже могут уверенно говорить о себе: о привычках, семье, друзьях, интересах и обязанностях. Эта тема помогает расширять словарный запас и строить короткие связные высказывания на английском языке.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200" y="1145885"/>
            <a:ext cx="246600" cy="197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54675" y="1126925"/>
            <a:ext cx="2058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95050" y="1126925"/>
            <a:ext cx="235200" cy="23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38025" y="3284800"/>
            <a:ext cx="235200" cy="235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66300" y="3292800"/>
            <a:ext cx="246600" cy="219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раздела: слова о человеке и его мире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окружение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family, friends и school помогают рассказывать о близких людях, школьной жизни и том, кто поддерживает подростка каждый день.
</a:t>
            </a:r>
            <a:endParaRPr lang="en-US" sz="1223" dirty="0"/>
          </a:p>
        </p:txBody>
      </p:sp>
      <p:sp>
        <p:nvSpPr>
          <p:cNvPr id="16" name="Text 3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play sports, read books, listen to music и do homework позволяют говорить о занятиях, которые заполняют будни школьника.
</a:t>
            </a:r>
            <a:endParaRPr lang="en-US" sz="1223" dirty="0"/>
          </a:p>
        </p:txBody>
      </p:sp>
      <p:sp>
        <p:nvSpPr>
          <p:cNvPr id="17" name="Text 4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rules и online safety учат говорить о вежливом общении, осторожности в сети и ответственном поведении в знакомых ситуациях.
</a:t>
            </a:r>
            <a:endParaRPr lang="en-US" sz="1148" dirty="0"/>
          </a:p>
        </p:txBody>
      </p:sp>
      <p:sp>
        <p:nvSpPr>
          <p:cNvPr id="18" name="Text 5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kind, friendly, honest, responsible, curious, shy и active нужна, чтобы описывать личность точно и без лишних слов.
</a:t>
            </a:r>
            <a:endParaRPr lang="en-US" sz="1223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help at home, spend time with friends и responsibilities показывают, как английский язык описывает повседневные действия и обязанности.
</a:t>
            </a:r>
            <a:endParaRPr lang="en-US" sz="12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представить себя на английском языке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182910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приветствия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 себя и поздоровайтесь. Достаточно одной-двух коротких фраз, чтобы слушатель сразу понял, о ком идёт речь.
</a:t>
            </a:r>
            <a:endParaRPr lang="en-US" sz="1337" dirty="0"/>
          </a:p>
        </p:txBody>
      </p:sp>
      <p:sp>
        <p:nvSpPr>
          <p:cNvPr id="10" name="Text 2"/>
          <p:cNvSpPr txBox="1"/>
          <p:nvPr/>
        </p:nvSpPr>
        <p:spPr>
          <a:xfrm>
            <a:off x="5182910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основные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скажите возраст, класс, место проживания и несколько слов о семье. Эти детали делают рассказ понятным и естественным для 7 класса.
</a:t>
            </a:r>
            <a:endParaRPr lang="en-US" sz="1337" dirty="0"/>
          </a:p>
        </p:txBody>
      </p:sp>
      <p:sp>
        <p:nvSpPr>
          <p:cNvPr id="11" name="Text 3"/>
          <p:cNvSpPr txBox="1"/>
          <p:nvPr/>
        </p:nvSpPr>
        <p:spPr>
          <a:xfrm>
            <a:off x="7217727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расскажите о любимых занятиях, школьных предметах или хобби. Так ваш монолог становится живым и ближе к реальной жизни.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7727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мыслью о себе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добавьте одно предложение о цели, мечте или том, что вам нравится в себе. Это помогает сделать рассказ завершённым и личным.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980967"/>
            <a:ext cx="4022400" cy="22300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конструкции помогают быстро и правильно рассказывать о себе на английском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дают готовую основу для коротких, грамматически правильных предложений о себе.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UNIT 6, 7 класс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 и базовые модели предложений
</a:t>
            </a:r>
            <a:endParaRPr lang="en-US" sz="2319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дня школьника: Present Simple и время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дня школьника удобно использовать Present Simple и слова частотности: usually, often, sometimes, every day. Они помогают показать, что происходит регулярно.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легко описывать через повторяющиеся действия и временные маркеры, поэтому Present Simple особенно важен в этой теме.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раздел UNIT 6, 7 класс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рассказа о себе на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соответствует типичным заданиям на устное и письменное самопредставление в 7 классе.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Описываем характер и способности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характера подходят слова polite, cheerful, brave, patient и reliable. Они помогают сказать не только о настроении человека, но и о том, как он ведёт себя с другими.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Способности и трудолюбие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creative, hardworking и talkative показывают, как человек учится, работает и общается. С их помощью можно описать сильные стороны одноклассника или друга.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7271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more, less, than и as… as позволяют сравнивать характеры простыми фразами. Это полезно, когда нужно объяснить, кто более активный, спокойный или внимательный.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8034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 личность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описывает волосы, глаза и рост, а характер — поведение, отношения и поступки. Важно не смешивать эти две части описания и выбирать точные слова.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 общение среди подростков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для школьного проекта
</a:t>
            </a:r>
            <a:pPr algn="ctr" indent="0" marL="0">
              <a:lnSpc>
                <a:spcPct val="100000"/>
              </a:lnSpc>
              <a:buNone/>
            </a:pPr>
            <a:r>
              <a:rPr lang="en-US" sz="4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Аня и её одноклассники готовят проект о любимых книгах. Каждый отвечает за свою часть и помогает другим, если что-то не получается. В такой работе особенно важны trust, respect и teamwork, потому что успех зависит от общего результата.
</a:t>
            </a:r>
            <a:endParaRPr lang="en-US" sz="1103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разговор после уроков
</a:t>
            </a:r>
            <a:pPr algn="ctr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 друзей обсуждают спор на перемене и стараются спокойно объяснить свои мысли. Они слушают друг друга, не перебивают и ищут справедливое решение. Так школьники учатся kindness, support и fair play в реальном общении.
</a:t>
            </a:r>
            <a:endParaRPr lang="en-US" sz="1114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Игра, где все важны
</a:t>
            </a:r>
            <a:pPr algn="ctr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спортивной площадке команда договаривается о правилах и поддерживает каждого участника. Кто-то играет лучше, кто-то пока учится, но все остаются частью группы. Именно так дружба укрепляется через respect, teamwork и общую ответственность.
</a:t>
            </a:r>
            <a:endParaRPr lang="en-US" sz="1114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176868"/>
            <a:ext cx="4336500" cy="257001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для описания отношений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говорить о дружбе, взаимной поддержке и уважительном общении.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строятся на честности, поддержке и уважении, поэтому эти выражения важны для устной речи и диалогов.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6, лексика по теме дружбы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влияет на подростка: источники и примеры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источник влияет по-своему: одни формируют привычки, другие — интересы, а третьи помогают учиться и общаться.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заметное влияние обычно идёт от семьи, школы и друзей; интернет и кружки тоже важны, но требуют осознанного выбора.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 UNIT 6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300" y="1908850"/>
            <a:ext cx="2352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7575" y="1908850"/>
            <a:ext cx="2352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74150" y="1927810"/>
            <a:ext cx="246600" cy="1972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06425" y="1927810"/>
            <a:ext cx="246600" cy="197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44400" y="1908850"/>
            <a:ext cx="235200" cy="235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использовать английский в интернете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960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слов и фактов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помогает быстро находить новые слова, проверять значение выражений и искать нужную информацию для уроков, если использовать надёжные сайты и читать материалы внимательно.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241875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Обучающие видео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видео объясняют грамматику и лексику понятнее, чем длинный текст. Это удобно для повторения темы дома и тренировки произношения перед ответом в классе.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97415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 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школьники учатся задавать вопросы, отвечать полными фразами и соблюдать вежливый тон. Это развивает навыки диалога и помогает применять английский в реальных ситуациях.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706425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Онлайн-задания позволяют проверять себя, слушать аудио и выполнять упражнения в удобном темпе. Главное — не копировать ответы, а понимать материал и использовать его самостоятельно.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870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 сети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Работая онлайн, важно не публиковать личные данные, не открывать сомнительные сообщения и проверять информацию. Тогда интернет остаётся полезным и безопасным инструментом.
</a:t>
            </a:r>
            <a:endParaRPr lang="en-US" sz="11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безопасно работать с информацией в сети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школьнику проверять данные, защищать личную информацию и общаться в интернете спокойно и вежливо.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семье по-английски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8844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входит в семью
</a:t>
            </a:r>
            <a:pPr algn="l" indent="0" marL="0">
              <a:lnSpc>
                <a:spcPct val="100000"/>
              </a:lnSpc>
              <a:buNone/>
            </a:pPr>
            <a:r>
              <a:rPr lang="en-US" sz="63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перечисления членов семьи: mother, father, sister, brother и grandparents. Такие слова помогают быстро составить простое и понятное описание своей семьи в нескольких предложениях.
</a:t>
            </a:r>
            <a:endParaRPr lang="en-US" sz="1263" dirty="0"/>
          </a:p>
        </p:txBody>
      </p:sp>
      <p:sp>
        <p:nvSpPr>
          <p:cNvPr id="10" name="Text 2"/>
          <p:cNvSpPr txBox="1"/>
          <p:nvPr/>
        </p:nvSpPr>
        <p:spPr>
          <a:xfrm>
            <a:off x="48844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близкие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Расскажите, как семья проводит время вместе и чем помогает друг другу. Для этого удобно использовать Present Simple: help, cook, walk, talk, play and share.
</a:t>
            </a:r>
            <a:endParaRPr lang="en-US" sz="1377" dirty="0"/>
          </a:p>
        </p:txBody>
      </p:sp>
      <p:sp>
        <p:nvSpPr>
          <p:cNvPr id="11" name="Text 3"/>
          <p:cNvSpPr txBox="1"/>
          <p:nvPr/>
        </p:nvSpPr>
        <p:spPr>
          <a:xfrm>
            <a:off x="71448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вы живёте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сказать, кто живёт в одном доме или квартире, а кто живёт отдельно. Это помогает тренировать конструкции с there is, there are и have got в знакомом контексте.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1448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примеры делают речь более личной и живой. Они помогают школьнику говорить увереннее, потому что темы близки каждому и легко связываются с повседневной жизнью.
</a:t>
            </a:r>
            <a:endParaRPr lang="en-US" sz="1381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377292"/>
            <a:ext cx="4022400" cy="1437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показывают, как обязанность связана с результатом и конкретным примером поведения в семье.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учат самостоятельности, аккуратности и уважению к близким; хорошие привычки заметны в ежедневных делах и простых поступках.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UNIT 6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обязанности и полезные действия
</a:t>
            </a:r>
            <a:endParaRPr lang="en-US" sz="2468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подросток влияет на свой мир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действия формируют привычки, а привычки постепенно меняют атмосферу дома, в классе и в школьном коллективе.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подросток действует ответственно и доброжелательно, тем заметнее его положительное влияние на окружающих.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 UNIT 6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быть ответственным учеником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ученик знает и выполняет правила класса, школы и общественных мест. Это показывает уважение к другим людям и помогает всем чувствовать себя спокойно и безопасно.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общее имущество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Парты, книги, техника и спортивный инвентарь принадлежат не одному человеку, а всем. Если обращаться с ними аккуратно, школа остаётся удобной и приятной для учёбы.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7271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Приходить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Пунктуальность важна на уроках, кружках и встречах. Когда школьник приходит вовремя, он не мешает другим, успевает включиться в работу и лучше организует свой день.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8034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Выполнять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 и школьные поручения развивают дисциплину. Выполненное вовремя задание показывает, что ученик умеет планировать время и принимать свои обязанности всерьёз.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двигаться к личным целям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81335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цель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чего именно ты хочешь: улучшить оценки, выучить новые слова, читать больше или начать новый вид спорта. Чёткая цель делает путь понятнее.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1335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Разбей на шаги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цель легче достичь, если двигаться step by step. Маленькие действия, например десять новых слов в неделю, дают видимый результат и не перегружают.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816152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 план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want to, plan to, can и need to помогают описать намерение и возможности. План поддерживает регулярность и помогает не бросать начатое на середине.
</a:t>
            </a:r>
            <a:endParaRPr lang="en-US" sz="1397" dirty="0"/>
          </a:p>
        </p:txBody>
      </p:sp>
      <p:sp>
        <p:nvSpPr>
          <p:cNvPr id="12" name="Text 4"/>
          <p:cNvSpPr txBox="1"/>
          <p:nvPr/>
        </p:nvSpPr>
        <p:spPr>
          <a:xfrm>
            <a:off x="2816152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Отмечай успехи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достижения важно замечать: новая тема, уверенный ответ, прочитанная страница или полезная привычка. Это повышает мотивацию и помогает идти дальше.
</a:t>
            </a:r>
            <a:endParaRPr lang="en-US" sz="1334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600" y="1126925"/>
            <a:ext cx="2058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9975" y="1126925"/>
            <a:ext cx="2352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89350" y="1145885"/>
            <a:ext cx="246600" cy="1972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32325" y="3303760"/>
            <a:ext cx="246600" cy="197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66300" y="3303760"/>
            <a:ext cx="246600" cy="1972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совместить личное мнение и командную работу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иметь собственное мнение и спокойно его выражать. В английском помогают фразы I think и in my opinion, если говорить кратко, ясно и уважительно.
</a:t>
            </a:r>
            <a:endParaRPr lang="en-US" sz="1173" dirty="0"/>
          </a:p>
        </p:txBody>
      </p:sp>
      <p:sp>
        <p:nvSpPr>
          <p:cNvPr id="16" name="Text 3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 становится лучше, когда участники не перебивают друг друга и внимательно слушают идеи товарищей. Это помогает быстрее находить решение и избегать конфликтов.
</a:t>
            </a:r>
            <a:endParaRPr lang="en-US" sz="1096" dirty="0"/>
          </a:p>
        </p:txBody>
      </p:sp>
      <p:sp>
        <p:nvSpPr>
          <p:cNvPr id="17" name="Text 4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ученики действуют как команда, каждый вносит свой вклад: кто-то предлагает идею, кто-то проверяет, а кто-то оформляет результат. Так личное и общее дополняют друг друга.
</a:t>
            </a:r>
            <a:endParaRPr lang="en-US" sz="1115" dirty="0"/>
          </a:p>
        </p:txBody>
      </p:sp>
      <p:sp>
        <p:nvSpPr>
          <p:cNvPr id="18" name="Text 5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важно помнить не только о себе, но и о результате всей группы. Слова we should и it is important to подходят для обсуждения общих задач.
</a:t>
            </a:r>
            <a:endParaRPr lang="en-US" sz="1223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другим
</a:t>
            </a:r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интересы и точки зрения — это нормально. Если уважать собеседника, проще договариваться, распределять роли и сохранять доброжелательную атмосферу.
</a:t>
            </a:r>
            <a:endParaRPr lang="en-US" sz="11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6: Me in the world — главное о себе, людях и выборе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учит говорить о себе, своей семье, друзьях, обязанностях и целях простыми английскими средствами. Он помогает уверенно общаться, сравнивать, рассуждать и действовать ответственно в повседневной школьной жизни.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2026-05-31T01:17:14Z</dcterms:created>
  <dcterms:modified xsi:type="dcterms:W3CDTF">2026-05-31T01:17:14Z</dcterms:modified>
</cp:coreProperties>
</file>