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России: 1826–1850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Монархия, проливы, Кавказ и борьба за 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европейские державы старались удержать порядок, подавлять революции и не допускать пересмотра границ. Для России это означало постоянную дипломатию, давление и борьбу за влияние в восточном вопросе.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Венского конгресса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1826 года внешняя политика стала заметно жестче и последовательнее, соединяя охрану монархии с защитой имперских интересов.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нового этапа курса Николая I.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Николая I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политики — переговоры, союзы, армия и флот — позволяли России сочетать давление с дипломатией.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 работали только вместе и усиливали друг друга.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в Польше и страх перед революционной волной резко усилили контрреволюционный курс Петербурга.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1830–1831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сделали польский вопрос и борьбу с революциями центральными для российской дипломатии.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года; Польское восстание 1830–1831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монархические державы стремились удержать Европу от революционных потрясений и сохранить существующий порядок.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составляли основу охранительной системы в Центральной Европе.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и европейская дипломатия первой половины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западные державы по-разному, но последовательно ограничивали российские амбиции у Черного моря и проливов.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соперницы сдерживали усиление России в восточном вопросе.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дипломатия 1830–1840-х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 проливы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Босфор и Дарданеллы были не просто морскими проходами, а ключом к Черному морю. Кто контролировал эти воды, тот влиял на торговлю, передвижение флота и безопасность южных рубежей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как стратегический коридор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 дипломатическое соперничество
</a:t>
            </a:r>
            <a:endParaRPr lang="en-US" sz="1498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 постоянно притягивало внимание великих держав. Для России вопрос проливов был связан не только с военной безопасностью, но и с политическим влиянием на Балканах и в отношениях с Османской империей.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 договоры начала XIX века закрепили за Россией опыт давления на Порту и уверенность в черноморском направлении политики.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закрепил важный успех на южной границе империи.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Туркманчайский мир, 1828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закрепил редкий для России дипломатический успех: союз с Портой усилил влияние Петербурга у проливов.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превратил помощь султану в особые политические преимущества России.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Ункяр-Искелесийский договор, 1833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1833 году российская дипломатия получила крупный, но недолгий успех: урегулирование кризиса усилило влияние Петербурга, однако вызвало тревогу других держав.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переломным годом для борьбы вокруг Восточного вопроса.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кризис и дипломатия великих держав, 1833 год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1841 году режим проливов был закреплён международно: в мирное время военные корабли иностранных держав не пропускались, что отменяло прежнее преимущество России.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 общую норму вместо особых условий 1833 года.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конвенция о проливах, 1841 год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1826–1828 годов мир в Туркманчае закрепил новые границы и усилил позиции России на Кавказе, превратив южное направление в стратегически выгодное.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 войну с Персией на условиях России.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Туркманчайский мирный договор, 1828 год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внешняя политика опиралась на два взаимосвязанных направления: военное укрепление границы и административное освоение территории, чтобы удержать контроль над югом империи.
</a:t>
            </a:r>
            <a:endParaRPr lang="en-US" sz="1781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задачи здесь дополняли друг друга.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политике России на Кавказе во второй четверти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1840-х годах амурское направление стало для России первым шагом к системному изучению Дальнего Востока и будущему закреплению интересов в регионе.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открыли период разведки и первых опорных точек.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экспедиции и исследования бассейна Амура в 1840-х годах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409" y="1336325"/>
            <a:ext cx="401358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внешней политики России во второй четверти XIX века
</a:t>
            </a:r>
            <a:endParaRPr lang="en-US" sz="1089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 показывает, что внешняя политика России соединяла оборону монархического порядка в Европе с активным продвижением на юге и востоке.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усилия России были сосредоточены там, где совпадали безопасность, престиж и стратегическое расширение.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интересов России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росло напряжение с Западом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восточного вопроса и реакции западных держав на усиление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1850 году Россия закрепила влияние в южных регионах, но не получила полного контроля над проливами, где ключевым оставалось противостояние двух западных держав.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западные соперники усилили давление на русскую политику.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отношения России с Великобританией и Францией в 1830–1850-х годах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итогов этого курса помогают увидеть логику эпохи: политика исходила из охраны порядка, опиралась на силу, приносила успехи на юге, но не снимала международных противоречий.
</a:t>
            </a:r>
            <a:endParaRPr lang="en-US" sz="1781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выводов достаточно, чтобы понять пределы успеха этой политики.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«Внешняя политика России во второй четверти XIX века»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без устойчивого 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1850 году внешняя политика Николая I дала России заметные успехи на юге и Кавказе, но не обеспечила прочного решения вопроса проливов. Именно поэтому влияние росло быстрее, чем устойчивость международного положения.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2026-07-26T11:49:32Z</dcterms:created>
  <dcterms:modified xsi:type="dcterms:W3CDTF">2026-07-26T11:49:32Z</dcterms:modified>
</cp:coreProperties>
</file>