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карт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карта решает свою задачу и помогает увидеть пространство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много карт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выглядеть по-разному: в атласе, на схеме города или в приложении. Каждая карта выбирает нужные детали и помогает решить свою задачу.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карта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передаёт Землю или её часть в уменьшенном виде на плоскости. Благодаря этому можно сразу увидеть расположение объектов и сравнивать территории.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ориентации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находить нужные места и строить маршрут, когда важно быстро понять, куда двигаться и что находится рядом.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карты удобно изучать природу, население, города и другие явления, потому что она показывает связи между объектами.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с картами часто работают в атласах, на картах мира и на схемах метро, где информация особенно наглядна.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не копирует Землю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 шар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форму шара, а карта — плоская поверхность, поэтому полностью без искажений перенести её нельзя.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Неизбежные искажения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меняются форма, расстояния или площади: чем больше участок, тем заметнее отличия от реальности.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объект уменьшен на карте, и помогает понять, насколько подробно она составлена.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степень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убирает мелкие детали, поэтому на крупной карте видно больше объектов, а на мелкой — только главное.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карты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сообщает, о чём карта: о мире, стране, климате или городе. Без него трудно понять, какую информацию нужно искать.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уменьшения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оценить размер территории и расстояния между объектами. Он показывает, насколько сильно уменьшено изображение.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цвета, линии и значки. Именно она делает карту понятной и удобной для чтения.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севера подсказывает направление, а рамка отделяет карту от остального пространства и помогает аккуратно читать изображение.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бывает не на каждой карте, но она помогает точнее находить объекты по широте и долготе.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реальных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реальные объекты простыми изображениями: линиями, точками, фигурами и цветами. Так карта остаётся наглядной и не перегруженной деталями.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обозначать дорогу, реку, город или столицу. Значение всегда зависит от условного обозначения.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собирает все знаки карты в одном месте и объясняет их смысл. Без неё изображение трудно прочитать точно.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понимать знаки, карта превращается в загадку. Поэтому сначала смотрят легенду, а потом читают саму карту.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карты делят по назначению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615425" y="1629723"/>
            <a:ext cx="3135600" cy="28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карты дают общее представление о территории: показывают рельеф, реки, города, дороги и другие основные объекты одновременно.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514375" y="1629723"/>
            <a:ext cx="3135600" cy="28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 сосредоточены на одной теме, например на климате, населении, хозяйстве, истории или природных явлениях.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карты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 политические карты мира и регионов помогают увидеть территорию в целом и сравнить её части между собой.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картах видно сразу несколько объектов: горы, реки, границы, города и дороги, поэтому они удобны для первого знакомства с территорией.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атласе общегеографические карты помогают быстро связать природные особенности с размещением населения и крупных центров.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рельеф: горы, равнины, возвышенности и низменности. По ней можно представить, как устроена поверхность Земли.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 океаны на такой карте выделяются синим цветом, поэтому водные объекты легко заметить сразу.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цвету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понять высоту: зелёный обычно обозначает низины, жёлтый и коричневый — более высокие участки.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полезна, когда нужно оценить природные условия территории и понять, где находятся горные или равнинные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государств, столицы и крупные города делают карту удобной для сравнения стран и их соседей.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карте легко ориентироваться в учебных атласах, находить страны на материках и замечать особенности расположения.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часто используют на уроках географии и обществознания, когда нужно быстро увидеть устройство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подобрана тема, тем полезнее карта. Важно смотреть на легенду и шкалу, чтобы понять, какие различия показывают цвета, значки или линии, а какие остаются за пределами изображения.
</a:t>
            </a:r>
            <a:endParaRPr lang="en-US" sz="998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карты используют для климата, населения, хозяйства и транспорта. Они помогают ответить на точные вопросы: где теплее, где плотнее заселено, где сосредоточены заводы или дороги.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00000"/>
              </a:lnSpc>
              <a:buNone/>
            </a:pPr>
            <a:r>
              <a:rPr lang="en-US" sz="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карта не стремится показать всё сразу: она выбирает один признак и делает его главным. Поэтому по ней удобно сравнивать территории и замечать закономерности, которые трудно увидеть в обычном атласе.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принципа картограммы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Картограммы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Картограмма не показывает каждую точку отдельно: она объединяет территории и выделяет различия цветом. Так удобно сравнивать районы по одному показателю.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условным данным видно, что различия между районами заметны сразу. Самый высокий показатель у южной территории, самый низкий — у северной.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картодиаграмм и точечных карт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Картодиаграммы и точечные карты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Картодиаграмма показывает величину явления размером значка, а точечная карта — его распространение множеством точек. Оба способа помогают быстро увидеть, где явление сильнее выражено.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значение, тем крупнее должен быть значок на картодиаграмме. Для точечной карты те же различия передаются количеством точек на 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изолинии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линиям одинаковых значений на карте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района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крупномасштабной карте видно не только улицы, но и отдельные здания, остановки и даже небольшие тропинки. Такая подробность нужна, когда важно не пропустить поворот, вход или нужный объект в пределах небольшой территории.
</a:t>
            </a:r>
            <a:endParaRPr lang="en-US" sz="130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обзор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Мелкомасштабная карта выглядит иначе: на ней меньше деталей, зато можно охватить большую территорию сразу. Она удобна, когда нужно понять общую картину страны или мира и сравнить крупные части пространства.
</a:t>
            </a:r>
            <a:endParaRPr lang="en-US" sz="130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меняет подробность
</a:t>
            </a:r>
            <a:endParaRPr lang="en-US" sz="254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задача, тем уже назначение карты. Для прогулки важны объекты и пути, а для общего обзора удобнее атлас с несколькими разделами.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видам карт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карт свои повседневные задачи: одни помогают гулять по городу, другие — планировать поездку или изучать местность в целом.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какая карта нужна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навигации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привязка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Морякам, лётчикам и водителям навигаторы помогают держать курс, но смысл остаётся картографическим: важны координаты, расстояния и безопасный путь. Без точной привязки к местности такая карта быстро теряет ценность.
</a:t>
            </a:r>
            <a:endParaRPr lang="en-US" sz="1384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пути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навигационной карте особенно заметны ориентиры: развязки, берега, аэродромы, причалы и крупные здания. Они помогают сверять маршрут с реальной местностью и не сбиться в сложной обстановке.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сервисы обновляют карты чаще, чем бумажные, поэтому их удобно использовать в городе и в дороге. Но и здесь важно проверять актуальность, чтобы не опираться на устаревшие данные.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картах отмечали границы государств, названия городов и главные дороги своего времени. Они помогают понять, как люди представляли мир в прошлую эпоху.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карты стали точнее и подробнее: на них появлялись торговые пути, военные походы и изменения границ. Это делает их важным источником для изучения истории.
</a:t>
            </a:r>
            <a:endParaRPr lang="en-US" sz="1458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старой и современной карты показывает, что исчезло, что появилось и как изменилась территория. Так история становится видимой не только в тексте, но и в пространстве.
</a:t>
            </a:r>
            <a:endParaRPr lang="en-US" sz="1437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сквозь время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для специальных задач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карта нужна для учёта земельных участков и их границ. На ней важны точные размеры, номера и расположение объектов, потому что она помогает решать юридические и хозяйственные вопросы.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очень подробно. На нём отмечают дома, дороги, тропы, мосты и другие объекты, чтобы легко ориентироваться на ограниченной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карты используются при строительстве, прокладке труб, линий связи и дорог. Здесь особенно важны точность, детальность и согласованность всех обозначений.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должна подходить задаче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карту, сначала нужно понять цель: найти путь, сравнить территории или изучить явление. Затем проверяют масштаб, легенду и актуальность данных, чтобы читать карту точно и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2026-07-26T18:42:00Z</dcterms:created>
  <dcterms:modified xsi:type="dcterms:W3CDTF">2026-07-26T18:42:00Z</dcterms:modified>
</cp:coreProperties>
</file>