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рек: от истока до устья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поток пресной воды, который меняется по пути: от истока к устью.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река и где она встречается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есть на всех материках, кроме Антарктиды, где вода чаще всего в виде льда. Они бывают разными по размеру и скорости. Питаются дождями, снегом, родниками, ледниками и подземными водами, участвуя в круговороте.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реки может быть у родника, в болоте, в озере или у тающего ледника. В каждом случае вода начинает путь по-разному и в разное время года. Далее формируется ручей или небольшое русло.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характер течения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реки часто стартуют в узких ущельях: уклон большой, и вода течёт быстро. На равнинах русло обычно шире, а течение спокойнее. Так река постепенно переходит к более крупным формам.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река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реки: от истока к устью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→ ручей → малая река → притоки → главная река → нижнее течение → устье. В устье река соединяется с морем или озером.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60772"/>
            <a:ext cx="325505" cy="2893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729" y="3109273"/>
            <a:ext cx="225511" cy="32801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речной воде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другие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реке не «пустая»: в ней живут водоросли, которые используют свет. Они становятся частью пищевых цепочек и поддерживают жизнь многих мелких организмов.
</a:t>
            </a:r>
            <a:endParaRPr lang="en-US" sz="1235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личинки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и в толще воды обитают насекомые и их личинки. Они питаются остатками растений и мелкими организмами, а сами служат кормом для рыб.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моллюски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вода — дом для рыб и моллюсков. Одни виды держатся у дна, другие — в толще воды, находя питание и подходящие места для жизни.
</a:t>
            </a:r>
            <a:endParaRPr lang="en-US" sz="1500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соли и кислород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есть растворённые соли и кислород, нужные живым организмам. Чем лучше перемешивание и меньше загрязнений, тем комфортнее условия для жизни.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ил и бактерии
</a:t>
            </a:r>
            <a:pPr algn="l" indent="0" marL="0">
              <a:lnSpc>
                <a:spcPct val="90000"/>
              </a:lnSpc>
              <a:buNone/>
            </a:pPr>
            <a:r>
              <a:rPr lang="en-US" sz="4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Частички ила попадают в реку вместе с наносами. На них и в воде работают бактерии, разлагая органические остатки и помогая природе очищать среду.
</a:t>
            </a:r>
            <a:endParaRPr lang="en-US" sz="1348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наблюдения и типичные закономерности речных систем (точные скорости зависят от конкретной реки).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скорость течения реки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скорость часто выше из‑за уклона и каменистого русла. После дождей и таяния снега течение ускоряется и уровень воды растёт.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от истока к устью уклон обычно уменьшается, а русло становится шире. Поэтому течение в целом замедляется.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— это низкая часть речной долины, которая весной или после дождей может затапливаться. Когда вода отступает, на поверхности остаются ил и песок, образуя плодородные почвы.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растут травы, кустарники и деревья. Их корни удерживают почву и уменьшают размыв. Поэтому берега становятся устойчивее, а рядом появляется пойменный луг и более разнообразная растительность.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и берега реки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694" y="1406674"/>
            <a:ext cx="4578453" cy="2464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реки связывают разные природные зоны и переносят воду на большие расстояния, формируя транспортные и хозяйственные возможности.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приведены по данным, указанным в исходном описании с приблизительными значениями.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рек показывают масштабы речных систем: они пересекают большие территории и заметно влияют на жизнь людей и природы.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речных рыб обтекаемое тело и плавники, помогающие двигаться против течения. Так животным проще искать пищу и не тратить силы попусту.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 и хатки: это меняет уровень воды и создаёт подходящие условия для жизни. Их сооружения также влияют на то, где появляются растения и мелкие беспозвоночные.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могут жить и в воде, и на суше. Они используют береговые участки, чтобы отдыхать и охотиться, а в реке находят влажные места и корм.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вроде уток и цапель используют прибрежные заросли: там легче находить еду и прятаться от опасности. Многие животные особенно зависят от чистоты воды и растительности у берега.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рек и их приспособления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 по типам источников загрязнения (точные доли зависят от региона и конкретной реки).
</a:t>
            </a:r>
            <a:endParaRPr lang="en-US" sz="91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речную воду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ливней и таяния снега загрязнение может усиливаться: вода смывает отходы с большой территории и быстрее переносит их в русло.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вред часто дают грязные стоки и мусор, потому что они попадают в реку вместе с дождевыми потоками. Снижение загрязнения требует работы с источниками.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рек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таяние снега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реки разливаются: снег тает, уровень воды быстро растёт, вода выходит на пойму. Русло временно работает не только как канал, но и как «резервуар» для избытка воды.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более низкий уровень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и сухую погоду уровень часто понижается. Реже идут дожди, испарение усиливается, а часть воды уходит на потребление растениями и людьми.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дожди и пополнение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реки получают больше воды от дождей. Уровень и скорость течения обычно меняются от ливней к периодам затишья: река то оживает, то постепенно успокаивается.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лед на поверхности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районах на реке появляется лёд, течение может замедляться. Подо льдом остаются условия для жизни, но резкие морозы и сильные ветра влияют на состояние воды.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постепенно формирует свою долину
</a:t>
            </a:r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воды размывает берега и дно, переносит частицы, меняет направление русла и со временем может отделить старое русло.
</a:t>
            </a:r>
            <a:endParaRPr lang="en-US" sz="2272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жизни городов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воды: как начиналась пристань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возникали на берегах рек: там проще было брать воду и ловить рыбу. Река помогала перевозить товары, соединяя селения между собой. Благодаря этому люди селились рядом с удобными причалами и постепенно строили городскую жизнь.
</a:t>
            </a:r>
            <a:endParaRPr lang="en-US" sz="99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мосты: река как 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росло, река становилась частью городских маршрутов. Появлялись мосты, которые связывали районы по обе стороны течения. Вместе с ними развивались рынки и порты: грузы быстро доставлялись по воде и дальше по суше.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и отдых: когда река снова становится «рядом»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реки часто украшают город: рядом строят набережные и зоны отдыха, где приятно гулять. Лодки становятся заметной частью пейзажа, а старые кварталы у воды напоминают о прошлом. Так город учится жить с рекой, а не только использовать её.
</a:t>
            </a:r>
            <a:endParaRPr lang="en-US" sz="104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жизни городов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77" y="1518350"/>
            <a:ext cx="4647296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многофункциональный природный ресурс: её значение меняется в зависимости от потребностей людей и состояния вод.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«Реки и их значение в природе и жизни людей» (обобщение).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реки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река может приносить пользу сразу в нескольких направлениях — от быта до туризма.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школьных справочных курсов по гидросфере; точные проценты могут отличаться в разных учебниках (в пределах порядка величин).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вода на Земле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планеты солёная. Пресная вода в основном связана с льдом и подземными водами, а реки дают людям быструю «доставку» пресной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занимают совсем небольшую долю запасов, но играют ключевую роль в обеспечении живых организмов и поддержании жизни на суше.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рек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бытовые стоки загрязняют воду и ухудшают условия для водных организмов. После дождей и таяния снега загрязнение нередко усиливается: вода смывает отходы с большой площади.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 берегов уменьшает «защиту» почвы. Река начинает заиливаться, берега размываются, а растениям рядом с водой становится трудно удерживаться и расти.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большое потребление воды и строительство плотин без учёта природы меняют режим течения. Вода может мелееть, рыбе не хватает кислорода, а прибрежные растения теряют место обитания.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рекомендации природоохранных программ и школьных экологических проектов (обобщение без привязки к конкретной статистике).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беречь реку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действия важны: меньше мусора на улицах — меньше загрязнений в ливневых водах. А экономия воды снижает нагрузку на водные источники в период засух.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реки — это сочетание профилактики загрязнений и заботы о берегах. Когда люди меняют повседневные привычки, улучшается состояние воды и местообитаний.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реки становятся частью сказок, легенд и песен. Их часто упоминают в названиях городов и поселений, потому что река влияет на жизнь людей буквально каждый день. Течение реки нередко сравнивают с ходом времени и человеческой жизнью.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также собирают людей на праздники и прогулки: рядом строят памятники и создают места встреч. На таких «речных» территориях появляются мосты, лодки и старые постройки у воды, которые поддерживают ощущение истории и связи с природой.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культуре и легендах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капли воды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движется между атмосферой, сушей и водоёмами.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рек важна для будущего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людям пресную воду, помогают растениям и животным, создают долины и делают природу разнообразной. Их сохранность зависит от чистоты воды, береговых лесов и разумного использования ресурсов.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2026-05-12T23:50:02Z</dcterms:created>
  <dcterms:modified xsi:type="dcterms:W3CDTF">2026-05-12T23:50:02Z</dcterms:modified>
</cp:coreProperties>
</file>