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вокруг нас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 зеркально отражаются фигуры, точки и узоры в геометрии.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осевая симметрия в 7 классе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замечать закономерности в фигурах, строить отражения на клетчатой бумаге и быстро проверять, совпадают ли части рисунка после отражения.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осевой симметрии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симметричны относительно прямой, если эта прямая проходит посередине их отрезка и перпендикулярна ему. Тогда каждая точка находится на одинаковом расстоянии от оси.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фигурой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осевой симметрии каждая точка фигуры переходит на другую сторону прямой по правилу равных расстояний. Фигура сохраняет форму, а её изображение получается зеркальным.
</a:t>
            </a:r>
            <a:endParaRPr lang="en-US" sz="1161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оси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лежит прямо на оси симметрии, она не меняет положение. Это важное свойство помогает проверять построения и находить элементы, которые остаются неподвижными.
</a:t>
            </a:r>
            <a:endParaRPr lang="en-US" sz="11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1334" y="3129007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78641" y="3117266"/>
            <a:ext cx="442575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отражении фигуры
</a:t>
            </a:r>
            <a:endParaRPr lang="en-US" sz="2745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и правая части как будто меняются местами, но сама фигура остаётся узнаваемой. Отражение напоминает изображение в зеркале.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сложить фигуру по оси симметрии, её половины совпадут. Это удобный способ быстро проверить правильность симметричного рисунка.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сохраняются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не меняются длины сторон, величины углов и площадь. Поэтому исходная фигура и её образ полностью равны по форме.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как 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делит фигуру на две зеркальные части. Она служит линией, относительно которой строится вся симметрия.
</a:t>
            </a:r>
            <a:endParaRPr lang="en-US" sz="9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осей симметрии у разных фигур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число осей связано с одинаковостью сторон и углов. Для круга осей бесконечно много, поэтому на графике показано условное значение.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правильна фигура, тем больше у неё осей симметрии. Неправильные формы обычно имеют меньше осей или не имеют их вовсе.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геометрических фигур из школьного курса; для круга число осей бесконечно, на диаграмме показано условно.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 природе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бабочки хорошо заметна одна ось симметрии вдоль тела. Крылья по обе стороны обычно похожи по форме и рисунку, поэтому насекомое выглядит уравновешенно.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листьев главная прожилка делит пластинку на две почти одинаковые части. Такая симметрия помогает увидеть закономерность в форме растения.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часто имеет несколько осей симметрии, обычно шесть. Её лучи повторяются вокруг центра, поэтому рисунок кажется особенно стройным и правильным.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лица не бывает идеальной, но заметна в расположении глаз, носа и рта. Именно поэтому лицо воспринимается как целостное и гармоничное.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и количество осей симметрии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фигуры и увидеть, как их форма влияет на число осей симметрии.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более регулярных фигур осей симметрии больше. Круг — самый симметричный, а прямоугольник и квадрат отличаются числом осей из-за своих сторон и углов.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геометрических фигур из школьного курса; число осей у круга — бесконечно.
</a:t>
            </a:r>
            <a:endParaRPr lang="en-US" sz="7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симметричную точку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отражения точки относительно прямой в школьной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симметричной фигуры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все вершины исходной фигуры и строят для каждой из них симметричную точку относительно заданной прямой. Точность на этом этапе особенно важна.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точка должна находиться на таком же расстоянии от оси, как и исходная. Для проверки удобно использовать линейку и угольник.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Сохраните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полученные точки соединяют в том же порядке, в каком вершины были соединены в исходной фигуре. Это помогает сохранить форму и избежать искажений.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построение выполнено верно, отражённая фигура будет равна исходной, а соответствующие отрезки окажутся параллельными или перпендикулярными там, где это нужно.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осевая симметрия в 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особенно заметна там, где важны порядок, читаемость и аккуратный внешний вид: в зданиях, знаках, орнаментах и предметах повседневного пользования.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помогает объектам выглядеть понятными и гармоничными. Поэтому её часто используют и в природе, и в созданных человеком формах.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 окружающего мира; данные на диаграмме носят сравнительный характер.
</a:t>
            </a:r>
            <a:endParaRPr lang="en-US" sz="7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 архитектуре и дизайне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Фасад, который выглядит устойчивым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симметричном фасаде окна, двери и украшения размещены по обе стороны от центральной линии одинаково. Такой приём помогает зданию выглядеть спокойным, собранным и визуально уравновешенным, даже если внутри оно устроено совсем по-разному.
</a:t>
            </a:r>
            <a:endParaRPr lang="en-US" sz="796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как повторяющийся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орнаментах симметрия делает узор цельным: левая и правая части повторяют друг друга, создавая ритм. Благодаря этому ткань, плитка или обложка книги воспринимаются аккуратно и продуманно, а рисунок легче запоминается.
</a:t>
            </a:r>
            <a:endParaRPr lang="en-US" sz="814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Логотипы и знаки без лишних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дизайне осевая симметрия помогает создавать простые и узнаваемые знаки. Если элементы расположены точно относительно оси, изображение становится понятным с первого взгляда и сохраняет аккуратный вид даже в маленьком размере.
</a:t>
            </a:r>
            <a:endParaRPr lang="en-US" sz="796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без оси симметрии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стороны и углы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все стороны различны, отражение не совпадёт с исходной фигурой. Неравные отрезки и углы нарушают равновесие, поэтому ось симметрии не возникает.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может выглядеть аккуратно, но при отражении его части не совпадают. У него нет оси симметрии, потому что противоположные стороны смещены относительно друг друга.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многоугольник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произвольного многоугольника вершины могут располагаться без всякой закономерности. Тогда никакая прямая не делит фигуру на совпадающие половины, и ось симметрии отсутствует.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и асимметричные объекты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объекты, которые чаще всего встречаются в учебных примерах и окружающей среде.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наборе немного больше симметричных объектов, но оба типа встречаются регулярно. Это показывает, что симметрия — важный, но не обязательный признак формы.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«Осевая симметрия», 7 класс
</a:t>
            </a:r>
            <a:endParaRPr lang="en-US" sz="9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на координатной плоскости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Ox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отражается относительно оси Ox, её абсцисса остаётся той же, а ордината меняет знак. Так получают точку, расположенную на одинаковом расстоянии от оси.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Oy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симметрии относительно оси Oy сохраняется ордината, а абсцисса меняет знак. Это правило удобно использовать в тетради в клетку, когда нужно быстро построить зеркальную точку.
</a:t>
            </a:r>
            <a:endParaRPr lang="en-US" sz="11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признаков симметрии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признак, что именно проверяется и какой простой пример подтверждает осевую симметрию.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признак не выполняется, симметрия не подтверждается. Надёжная проверка требует одновременно равных расстояний, перпендикулярности и совпадения частей фигуры.
</a:t>
            </a:r>
            <a:endParaRPr lang="en-US" sz="1079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ось симметрии фигуры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отражения фигуры относительно прямой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симметрии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сторона оси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точку откладывают не по другую сторону прямой, а на той же стороне. Тогда построение перестаёт быть зеркальным, и симметричная фигура не получается.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Пропущенный 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провести перпендикуляр к оси, расстояние до неё легко измерить неправильно. Из-за этого отражённая точка смещается, а фигура деформируется.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многоугольника иногда соединяют не соответствующие вершины. В результате меняется порядок сторон, и вместо симметрии появляется искажённый контур.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буквах и знаках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печатных шрифтах симметрия помогает буквам и знакам выглядеть ровно и легко читаться даже с большого расстояния.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построенные элементы удобны для чтения и запоминания. Поэтому симметрия особенно полезна в надписях, указателях и дорожных знаках.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формы букв и знаков, используемые в школьных примерах
</a:t>
            </a:r>
            <a:endParaRPr lang="en-US" sz="8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осевой симметрии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 и 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точно переносить размеры, строить детали и проверять чертежи. Это делает работу аккуратнее и уменьшает количество ошибок.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 орнаменты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узорах и декоративных элементах симметрия создаёт порядок и ритм. Благодаря ей изображение выглядит завершённым и легко воспринимается.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умение находить ось симметрии развивает наблюдательность, точность и навык работы с фигурой. Эти умения полезны на многих следующих темах.
</a:t>
            </a:r>
            <a:endParaRPr lang="en-US" sz="10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 осевой симметрии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помогает видеть закономерности в фигурах, строить отражения и проверять чертежи. Этот приём встречается в природе, искусстве и геометрии, а умение им пользоваться делает решения точнее.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2026-05-29T00:47:13Z</dcterms:created>
  <dcterms:modified xsi:type="dcterms:W3CDTF">2026-05-29T00:47:13Z</dcterms:modified>
</cp:coreProperties>
</file>