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одном государстве: Нигерия удивляет масштабом и разнообразием.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
</a:t>
            </a:r>
            <a:endParaRPr lang="en-US" sz="4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находится в Западной Африке у побережья Гвинейского залива. Это крупнейшая страна региона по населению и одна из самых заметных по культуре и экономике.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Африка и её гигант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220 млн+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Всемирного банка, 2023–2024 годы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в стране, поэтому Нигерия входит в число самых густонаселённых государств мира.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население помогает Нигерии быть заметной в Африке и в мире: здесь сильны города, рынки, музыка и кино.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Нигерии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страны выходит к Гвинейскому заливу, поэтому здесь важны морские порты, рыболовство и международные перевозки. Побережье помогает Нигерии быть связанной с внешней торговлей.
</a:t>
            </a:r>
            <a:endParaRPr lang="en-US" sz="1129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Соседями Нигерии являются Бенин, Нигер, Чад и Камерун. Через общие границы проходят дороги, рынки и культурные связи между странами Западной и Центральной Африки.
</a:t>
            </a:r>
            <a:endParaRPr lang="en-US" sz="1129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делает страну удобной для торговли внутри региона. Через Нигерию проходят важные транспортные маршруты, а крупные города усиливают её роль в экономике.
</a:t>
            </a:r>
            <a:endParaRPr lang="en-US" sz="1129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 меняются от влажного побережья до более сухих районов на севере. Поэтому в разных частях страны по-разному ведутся сельское хозяйство и жизнь людей.
</a:t>
            </a:r>
            <a:endParaRPr lang="en-US" sz="11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схема природных зон: на юге условия влажнее, а к северу климат становится суше.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юга на север уменьшается влажность, поэтому меняются растительность, сельское хозяйство и образ жизни людей.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физической географии Нигерии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зоны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Нигерии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Нигер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Нигер — главная водная артерия страны. Она обеспечивает водой населённые пункты, а также помогает земледелию и перевозкам в разных районах.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Бенуэ и притоки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Бенуэ впадает в Нигер и усиливает водную сеть страны. Вместе они поддерживают рыболовство и соединяют внутренние территории с крупными речными путями.
</a:t>
            </a:r>
            <a:endParaRPr lang="en-US" sz="1184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дельте Нигера много болот, протоков и влажных низменностей. Здесь особенно богаты природа и водные ресурсы, но территория требует бережного отношения.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важны не только для природы, но и для жизни людей. Они помогают сельскому хозяйству, снабжению водой и местному транспорту в сезон дождей.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Лагос — крупнейший город, а Абуджа выполняет столичные функции. Оба города показывают, насколько быстро растёт городская жизнь в стране.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Нигерии распределены неравномерно: крупнейшие центры сосредоточивают население, рабочие места и транспортные связи.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крупнейшим городам Нигерии, без точных чисел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население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Нигерии говорят более чем на 500 языках, поэтому общение между регионами требует общего языка. Эту роль часто выполняет английский, особенно в школе и официальных документах.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народы страны — хауса, йоруба и игбо. У каждого из них свои традиции, одежда, музыка и формы семейной жизни, которые заметно влияют на культуру.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многоязычной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особенно видно в городах, где люди из разных регионов учатся и работают вместе. Это помогает стране сохранять единство при большом числе местных языков.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языки передаются в семье и через устное творчество: сказки, песни и пословицы. Так культура сохраняется даже там, где дети учат английский.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06" y="3351283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31" y="1652590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широко представлены христианство, ислам и традиционные верования. В разных общинах люди соблюдают свои праздники, обычаи и семейные традиции, часто живя рядом друг с другом.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заметна в повседневной жизни: в одежде, манерах приветствия, семейных событиях и праздниках. При этом для многих жителей важны уважение и мирное сосуществование.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Нигерии ислам встречается чаще, а на юге сильнее влияние христианства. Такое распределение связано с историей регионов, торговых путей и культурных контактов.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государства и города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древние центры власти и их вклад в торговые и культурные связи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объединения протекторатов определил будущие границы и систему управления страны.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1914 году британские власти объединили Северный и Южный протектораты, что стало важным поворотом в управлении территорией.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независимости открыл для страны новый этап развития.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1960 году Нигерия стала независимым государством и начала самостоятельно строить школы, города и государственные институты.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истории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общеизвестных этапах истории Нигерии: древние государства, колониальный период, независимость и современное развитие.
</a:t>
            </a:r>
            <a:endParaRPr lang="en-US" sz="9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500" y="2398540"/>
            <a:ext cx="1979700" cy="17341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9050" y="3097414"/>
            <a:ext cx="1979700" cy="17341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2575" y="2557292"/>
            <a:ext cx="1979700" cy="1734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2625" y="1615988"/>
            <a:ext cx="1979700" cy="17341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62844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стороны нигерийской культуры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03987" y="1633250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который узнают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Афробит родился как музыка, в которой слышны барабаны, духовые инструменты и ритм больших городов. Его узнают по энергичному темпу и танцевальности, а на сцене он часто превращается в настоящее шоу с яркими костюмами и движением.
</a:t>
            </a:r>
            <a:endParaRPr lang="en-US" sz="787" dirty="0"/>
          </a:p>
        </p:txBody>
      </p:sp>
      <p:sp>
        <p:nvSpPr>
          <p:cNvPr id="10" name="Text 3"/>
          <p:cNvSpPr txBox="1"/>
          <p:nvPr/>
        </p:nvSpPr>
        <p:spPr>
          <a:xfrm>
            <a:off x="2509038" y="2328925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как язык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танцы в Нигерии часто сопровождают свадьбы, праздники и семейные торжества. Движения бывают резкими и очень выразительными, а костюмы помогают показать принадлежность к региону, возрасту или особому событию.
</a:t>
            </a:r>
            <a:endParaRPr lang="en-US" sz="792" dirty="0"/>
          </a:p>
        </p:txBody>
      </p:sp>
      <p:sp>
        <p:nvSpPr>
          <p:cNvPr id="11" name="Text 4"/>
          <p:cNvSpPr txBox="1"/>
          <p:nvPr/>
        </p:nvSpPr>
        <p:spPr>
          <a:xfrm>
            <a:off x="4722588" y="1793712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узор в одежде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Нигерийская одежда отличается цветом и богатой отделкой. Популярны ткани с крупным узором, головные уборы и аккуратные аксессуары, которые делают праздничный образ особенно заметным и торжественным.
</a:t>
            </a:r>
            <a:endParaRPr lang="en-US" sz="870" dirty="0"/>
          </a:p>
        </p:txBody>
      </p:sp>
      <p:sp>
        <p:nvSpPr>
          <p:cNvPr id="12" name="Text 5"/>
          <p:cNvSpPr txBox="1"/>
          <p:nvPr/>
        </p:nvSpPr>
        <p:spPr>
          <a:xfrm>
            <a:off x="6852613" y="853137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в современном стиле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мода в Нигерии соединяет традиции и городский стиль. Молодёжь охотно выбирает яркие ткани для особых дней, а в повседневной жизни носит удобную одежду, сохраняя интерес к национальному вкусу.
</a:t>
            </a:r>
            <a:endParaRPr lang="en-US" sz="8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отправной точкой для нового этапа в развитии нигерийского кино.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Нолливуд начал активно развиваться в 1992 году после выхода фильма «Living in Bondage». Именно с этого времени нигерийское кино стало особенно заметным в Африке.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сцены и кухня Нигерии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73875" y="1494425"/>
            <a:ext cx="2561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 улице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праздники в Нигерии часто проходят шумно и многолюдно. На улицах появляются процессии, звучит музыка, люди надевают нарядную одежду, а дети и взрослые вместе участвуют в общих гуляниях и семейных встречах.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3220475" y="1494425"/>
            <a:ext cx="2561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Вкус, который запоминается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Нигерийская кухня хорошо известна яркими вкусами и сытными блюдами. Джоллоф-райс, супы с ямсом, фасоль и плантаны часто подают в семьях и на праздниках, а перец придаёт еде остроту и характер.
</a:t>
            </a:r>
            <a:endParaRPr lang="en-US" sz="1112" dirty="0"/>
          </a:p>
        </p:txBody>
      </p:sp>
      <p:sp>
        <p:nvSpPr>
          <p:cNvPr id="13" name="Text 4"/>
          <p:cNvSpPr txBox="1"/>
          <p:nvPr/>
        </p:nvSpPr>
        <p:spPr>
          <a:xfrm>
            <a:off x="6064500" y="1494425"/>
            <a:ext cx="2561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Трапеза как традиция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 Нигерии нередко связана с общением. За столом обсуждают новости, угощают гостей и делятся порциями, потому что совместная трапеза здесь — важная часть повседневной жизни и уважения к близким.
</a:t>
            </a:r>
            <a:endParaRPr lang="en-US" sz="113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ключевые отрасли, которые формируют экономику Нигерии и особенно заметны в разных регионах страны.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на нефть, но занятость и повседневные доходы во многом связаны с сельским хозяйством, торговлей и услугами.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Encyclopaedia Britannica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Нигерии: основные отрасли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повседневная жизнь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у детей и подростков обычно больше возможностей учиться, пользоваться интернетом и посещать кружки. Но жизнь здесь быстрее: больше шума, транспорта и расстояний между домом, школой и рынком.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сельских районах люди чаще зависят от погоды, земли и урожая. Здесь сильнее связь соседей и родственных семей, а ежедневные дела могут начинаться очень рано и идти спокойнее, чем в городе.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ездят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и маршрутные такси помогают передвигаться по городам и между ними. Там, где есть реки и большие водные пути, используют лодки, а для дальних поездок по стране выбирают самолёты.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путь по 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Мотоциклы остаются удобным транспортом на загруженных улицах и в небольших населённых пунктах. Они помогают быстро добираться до школы, рынка или работы, особенно там, где дороги не всегда широкие.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города Нигерии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Лагос: город, который не спит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Лагос поражает размером и скоростью жизни. Это главный экономический центр страны, где рядом с высотками работают рынки, порты и тысячи небольших бизнесов, а улицы почти всегда полны движения.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Абуджа: столица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Абуджа отличается более спокойным и упорядоченным обликом. Здесь находятся государственные учреждения, посольства и важные административные здания, поэтому город часто воспринимают как политическое сердце Нигерии.
</a:t>
            </a:r>
            <a:endParaRPr lang="en-US" sz="1023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лица одной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города показывают современную Нигерию по-разному. Лагос живёт торговлей и энергией мегаполиса, а Абуджа демонстрирует роль государства, инфраструктуры и больших общественных пространств.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соединяет древнюю историю, богатую культуру, большие города и разные природные зоны. Эта страна быстро меняется, оставаясь яркой, многоголосой и очень заметной на карте Африки.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Нигерия: страна, которую невозможно не заметить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2026-07-26T21:51:56Z</dcterms:created>
  <dcterms:modified xsi:type="dcterms:W3CDTF">2026-07-26T21:51:56Z</dcterms:modified>
</cp:coreProperties>
</file>