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организма: от молекулы до биосферы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живая природа: от молекул до целой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слишком сложен, чтобы понять его по отдельным частям. Уровни организации помогают увидеть, как из клеток, тканей и органов складывается целое, и объясняют работу тела человека, животных и растений.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живое по уровням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уровень: основа жизни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находятся вода, минеральные соли, белки, жиры, углеводы и нуклеиновые кислоты. Они создают среду, в которой идут все жизненно важные процессы, и обеспечивают строение клеток.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строительную, транспортную, защитную и ферментативную функции. Благодаря им клетка получает нужные вещества, ускоряет реакции и поддерживает свою работу в постоянно меняющихся условиях.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сведения о признаках организма и передаёт их при делении клеток. Именно молекулы ДНК делают возможными наследственность и передачу особенностей от родителей потомкам.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универсальным источником энергии для клеточных реакций. Без неё клетка не смогла бы расти, обновлять вещества и выполнять работу, необходимую для жизни всего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основная единица живого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окружена мембраной, содержит цитоплазму и наследственный материал. Эти части есть у всех живых организмов, а у животных и растений наследственный материал находится в ядре.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внутри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постоянно идут обмен веществ, дыхание, рост и деление. Именно на клеточном уровне организм получает вещества, энергию и новые клетки для развития и обновления.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организме человека есть нервные, мышечные, эпителиальные, соединительные и другие клетки. Каждая группа приспособлена к своей работе и отличается строением, формой и функциями.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 их роль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работой клетки, митохондрии помогают получать энергию, рибосомы участвуют в синтезе белков, а мембрана отделяет клетку от внешней среды и регулирует обмен веществ.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больше частей действует как единое целое и тем сложнее их согласование.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молекул к организму сопровождается появлением новых свойств: координации, саморегуляции и целостности.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школьного курса биологии, 9 класс.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живой системы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Ткани: объединение клеток, похожих по строению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расположенные клетки образуют покровы тела и выстилают органы. Такая ткань защищает организм, помогает всасыванию веществ и участвует в образовании желез.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соединяет части тела, создаёт опору и входит в состав костей, хрящей, крови и жировой ткани. Межклеточного вещества в ней особенно много.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мышечной ткани способны сокращаться, поэтому она обеспечивает движение тела и внутренних органов. Работа этой ткани делает возможными ходьбу, дыхательные движения и работу сердца.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 клеток, которые воспринимают, передают и обрабатывают сигналы. Благодаря ей органы действуют согласованно, а организм быстро реагирует на изменения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797761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человека и их функции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главные ткани человека по строению, работе и примерам в организме.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ткани своё строение, и именно оно определяет её основную функцию в организме.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 — насос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 состоит из одной ткани. Его работа возможна благодаря мышечной ткани, которая сокращается, соединительной, которая поддерживает форму, эпителиальной, выстилающей полости, и нервной, управляющей ритмом.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 обмен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лёгких ткани образуют тонкую и удобную для газообмена систему. Одна часть обеспечивает прохождение воздуха, другая — защиту, а сосуды рядом с альвеолами помогают кислороду быстро попадать в кровь.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 почки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переваривает пищу благодаря слаженной работе мышечных, эпителиальных и нервных тканей. Почки, в свою очередь, очищают кровь и выводят лишнюю воду и соли, поддерживая внутреннее равновесие.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Органы: когда ткани работают вместе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молекул к организму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организации в живой природе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и их согласованная работа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расщепляет пищу на более простые вещества и помогает организму получить строительный материал и энергию. Без её работы клетки не получили бы нужных питательных веществ.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доставляет в организм кислород и выводит углекислый газ. Кислород нужен клеткам, чтобы получать энергию для движения, роста и восстановления.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 переносят по телу кислород, питательные вещества и другие вещества. Благодаря этому каждая клетка получает всё необходимое для работы.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опорно-двигательная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работой органов и помогает быстро реагировать на изменения. Опорно-двигательная система создаёт движение и защищает внутренние органы.
</a:t>
            </a:r>
            <a:endParaRPr lang="en-US" sz="9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согласованный ответ организма: активнее работают сердце, лёгкие и мышцы, чтобы обеспечить клетки кислородом и энергией.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нагрузке усиливаются сразу несколько систем, поэтому организм работает как единое целое.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физиологическим изменениям при физической нагрузке; значения условные, 2026.
</a:t>
            </a:r>
            <a:endParaRPr lang="en-US" sz="663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организме при физической нагрузке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Поступление воды и пищи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 вода поддерживают состав крови, работу клеток и обмен веществ. Без этого нарушается снабжение органов и их нормальная деятельность.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Доставка кислорода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приносит кислород к клеткам, где он нужен для получения энергии. Если кислорода мало, ткани начинают работать слабее.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Поддержание равновесия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согласуют действия, чтобы сохранять внутреннее равновесие организма. Именно это обеспечивает устойчивость жизни при изменении условий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единое целое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клетки — общая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человека, животных и растений клетки разделяют обязанности: одни защищают, другие сокращаются, третьи проводят вещества. Так появляются ткани, органы и системы, а организм становится сложнее и устойчивее.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весь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или инфузория справляются со всеми жизненными задачами без тканей и органов. Одна клетка получает вещества, двигается, реагирует на раздражения и размножается, оставаясь самостоятельным организмом.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по-разному устроены живые организмы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класс; примеры общеизвестны.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 различие: у одних все функции выполняет одна клетка, у других работа распределена между многими специализированными клетками.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позволяет клеткам специализироваться, а организму — выполнять больше функций и лучше приспосабливаться.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и многоклеточных организмов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200+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в организме начинается уже на клеточном уровне: чем больше специализация, тем точнее работают ткани, органы и 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клеток выделяют у человека, и каждая из них выполняет свою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в организме человека выделяют более 200 типов клеток.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уровней показывает переход от внутреннего строения организма к его связи с другими живыми существами и средой.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включает предыдущий, но добавляет новые связи и свойства.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уровней организации живого; 2026.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живого мира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повреждение на одном уровне отражается на всём организме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примерам нарушений в тканях, органах и системах органов.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уровней организации вокруг нас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 орган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удобно рассматривать как пример органа, где вместе работают мышечная, соединительная, эпителиальная и нервная ткани. Их согласованность позволяет перекачивать кровь без остановки.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мышцы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показывает работу тканевого уровня: она защищает тело и состоит из нескольких тканей. Мышца руки помогает увидеть, как клетки объединяются в структуру, способную сокращаться и выполнять движение.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 орган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удобно рассматривать как пример органа, где вместе работают мышечная, соединительная, эпителиальная и нервная ткани. Их согласованность позволяет перекачивать кровь без остановки.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хорошо видно, что уровни организации встречаются и у растений. Покровные, проводящие и основные ткани вместе обеспечивают питание, защиту и 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96494"/>
            <a:ext cx="3832800" cy="136966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Повторение: что включает каждый уровень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показывает состав основных уровней организации и помогает запомнить, как они связаны между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до организма возрастает сложность строения и появляется всё больше новых функций.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нельзя понять по одной детали: молекулы, клетки, ткани и органы работают вместе. Именно их согласованность делает возможными рост, питание, движение и выживание.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 — это система уровней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2026-06-01T12:05:52Z</dcterms:created>
  <dcterms:modified xsi:type="dcterms:W3CDTF">2026-06-01T12:05:52Z</dcterms:modified>
</cp:coreProperties>
</file>