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Once, twice, once more: слова для выражения повторения в английском языке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«один раз», «два раза» и «еще раз» по-английски?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2433" y="967150"/>
            <a:ext cx="3272334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once, twice и once more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выражения помогают быстро и точно говорить о повторении действий. Они встречаются в заданиях, расписаниях, тренировках, играх и обычных разговорах, поэтому полезны каждому школьнику.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Once: значение и основные случаи употребления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97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раз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указывает, что действие произошло только один раз. Это удобно в коротких сообщениях о привычках, результатах и единичных действиях, когда важно назвать точное количество повторений.
</a:t>
            </a:r>
            <a:endParaRPr lang="en-US" sz="1198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89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также может означать «однажды», когда речь идет о каком-то событии в прошлом. В этом случае слово помогает начать рассказ или упомянуть один конкретный случай без уточнения даты.
</a:t>
            </a:r>
            <a:endParaRPr lang="en-US" sz="12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Twice: как сказать «два раза»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Twice используется, когда действие повторилось дважды. Это слово помогает быстро и понятно назвать число повторений в разговоре, школьном задании или сообщении о привычке.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английской речи twice звучит короче и естественнее, чем two times. Поэтому его часто выбирают в простых фразах о расписании, занятиях и повторяющихся действиях.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расписаний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Twice особенно часто встречается там, где важно рассказать о частоте: в уроках, тренировках, встречах и других регулярных делах, которые происходят два раза.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more: когда нужен повтор еще раз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more означает «еще раз» и используется, когда нужно повторить действие, не называя число попыток. Это выражение подходит для просьб, упражнений и команд в классе или на тренировке.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того же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once more — не новое действие, а повтор уже начатого. Поэтому выражение часто звучит, когда ученик исправляет ошибку, перечитывает фразу или снова пробует выполнить задание.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играх, на уроках и в спорте once more помогает вежливо и коротко попросить повторить действие. Такое выражение звучит мягко и понятно для собеседника.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16479"/>
            <a:ext cx="4646100" cy="18379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once, twice и once more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«once / twice / once more»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 разницу между значением, примером и ситуацией употребления.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и twice называют количество повторений, а once more выражает просьбу повторить 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выражение в предложении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смысловым значениям once, twice и once more в учебных примерах.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условные значения для учебного сравнения: все три выражения часто нужны в простых фразах и инструкциях.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употребления в учебной и разговорной речи
</a:t>
            </a:r>
            <a:endParaRPr lang="en-US" sz="2041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выглядит самым универсальным, twice — более узким, а once more — наиболее ситуативным.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учебного материала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75" y="1614391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50" y="2774971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ударение в трех выражениях
</a:t>
            </a:r>
            <a:endParaRPr lang="en-US" sz="2356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произносится как [wʌns]. Важно четко слышать конец слова, чтобы не смешивать его с похожими короткими формами в потоке речи.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Twice произносится как [twaɪs]. Это короткое и ясное слово легко узнается на слух, если правильно произнести дифтонг в середине.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Twice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more произносится как [wʌns mɔːr]. В этом выражении важно не терять второе слово, потому что оно делает смысл просьбы о повторе понятным.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more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при употреблении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times вместо twice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говорить two times там, где в обычной речи естественнее twice. Оба варианта понятны, но twice звучит короче, проще и привычнее для английского языка.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значении once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learners смешивают once как «один раз» и once как «однажды». Чтобы не ошибиться, нужно смотреть на контекст: речь идет о количестве или о прошлом событии.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понимание once more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 — считать once more новым действием. На самом деле это просьба повторить то же самое еще раз, без указания точного числа попыток.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69" y="925750"/>
            <a:ext cx="2745463" cy="216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69" y="925750"/>
            <a:ext cx="2745463" cy="216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once upon a time сразу создаёт настроение сказки. Оно открывает историю так же, как русское «жили-были», и помогает понять, что дальше будет рассказ о прошлом, героях и необычных событиях. Это не про счёт, а про стиль повествования.
</a:t>
            </a:r>
            <a:endParaRPr lang="en-US" sz="1044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начало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at once используется, когда нужно сделать что-то немедленно. В классе или дома она звучит как чёткая просьба: начать, подойти или выполнить задание без промедления. В таком контексте слово once означает не «один раз», а «сразу».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и без ожидания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once in a while помогает говорить о редких действиях. Оно удобно, когда хочется сказать, что что-то происходит время от времени, но не регулярно. Благодаря соседним словам значение once меняется и становится частью устойчивого сочетания.
</a:t>
            </a:r>
            <a:endParaRPr lang="en-US" sz="99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Иногда, но не всегда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в устойчивых выражениях английского языка
</a:t>
            </a:r>
            <a:endParaRPr lang="en-US" sz="17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примерам из темы урока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три выражения помогают точно описывать повторение действий в обычных школьных ситуациях.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и twice указывают количество повторов, а once more показывает просьбу повторить действие ещё раз.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25" y="1594171"/>
            <a:ext cx="2247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37" y="2774971"/>
            <a:ext cx="2808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сказать по-русски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Соответствует словам «один раз» и «однажды». В речи это помогает коротко сказать об одном действии или о событии в прошлом, не добавляя лишних слов.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значение «два раза». Это удобная и естественная форма, когда нужно сообщить о двух повторениях, например в расписании, привычке или тренировке.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Twice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«ещё раз». Это выражение не считает повторы, а просит повторить действие снова, например прочитать, попробовать или исправить ответ.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more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в каких повседневных темах эти выражения особенно полезны для школьника.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ситуациях выражения встречаются чаще всего
</a:t>
            </a:r>
            <a:endParaRPr lang="en-US" sz="2405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выражения нужны в учебных и бытовых ситуациях, где важно быстро и точно указать повтор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выражениями частоты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a day / once a week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once входит в сочетания, которые показывают регулярность: один раз в день, неделю или год. Здесь слово помогает обозначить частоту действия.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Twice a week / twice a month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twice используется так же, но для двух повторений. Эти фразы особенно удобны в расписаниях, привычках и сообщениях о занятиях.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 more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once more не говорит о частоте. Оно нужно, когда действие повторяют ещё раз в конкретный момент, без указания числа.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выражение в предложении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значение слова по числу повторов и по контексту фразы.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примеры для закрепления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seen that film once. Это показывает, что действие произошло только один раз. Такая фраза удобна, когда нужно сообщить о единичном опыте без лишних подробностей.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meet twice a week. Здесь twice точно указывает на два повторения в неделю. Подобные фразы часто встречаются в расписании кружков, уроков и тренировок.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для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try once more. Выражение показывает просьбу повторить действие без указания числа попыток. Его часто используют учителя, тренеры и игроки, когда нужно снова выполнить задание.
</a:t>
            </a:r>
            <a:endParaRPr lang="en-US" sz="1264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called me once yesterday. В этом предложении once означает «один раз» и помогает точно описать событие, которое произошло в прошлом.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попытка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practiced the dialogue twice. The teacher asked us to read once more before the bell. Эти примеры показывают разницу между точным количеством повторов и просьбой повторить действие снова.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сравнить смысл трёх выражений и не путать точный счёт с просьбой повторить действие.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действий обозначает каждое выражение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once and twice называют число повторов; once more обозначает дополнительное повторение без точного количества.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150" y="974100"/>
            <a:ext cx="2743750" cy="21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карточке можно написать once и рядом добавить перевод «один раз, однажды». Такой вариант помогает сразу связать слово с единичным действием или событием в прошлом. Короткий пример делает запоминание ещё проще и быстрее.
</a:t>
            </a:r>
            <a:endParaRPr lang="en-US" sz="1055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для once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карточка подходит для twice и перевода «два раза». Она особенно полезна, когда нужно вспомнить фразы о расписании, привычках или повторяющихся делах. Число два сразу делает значение понятным и заметным.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для twice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карточка показывает once more и перевод «ещё раз». Здесь важно запомнить не число, а саму идею повторить действие. Такой образ помогает быстро выбрать выражение в классе, игре или тренировке.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для once more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запоминания трех выражений
</a:t>
            </a:r>
            <a:endParaRPr lang="en-US" sz="21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 урока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Once, twice и once more помогают точно говорить о повторении: один раз, два раза или ещё раз. Эти короткие выражения делают английскую речь ясной, естественной и удобной в школе и в 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2026-05-30T23:25:44Z</dcterms:created>
  <dcterms:modified xsi:type="dcterms:W3CDTF">2026-05-30T23:25:44Z</dcterms:modified>
</cp:coreProperties>
</file>