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history: английский через спорт, даты и Past Simple.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спорта как тема урока английского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спортивная история помогает учить английский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тексты знакомы и понятны школьникам, поэтому новые слова запоминаются быстрее. Через историю спорта удобно повторять даты, страны и Past Simple на простых примерах о победах, соревнованиях и рекордах.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Sport Vocabulary for Grade 8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0044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почти в любом тексте о спорте: sport, team, stadium, match, competition, athlete, record, training, medal, referee. Они помогают точно понимать содержание и пересказывать его по-английски.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2178422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событиях прошлого нужны глаголы play, win, lose, train, compete, score. С их помощью можно описывать результаты игры, подготовку спортсменов и ход соревнований простыми предложениями.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3816855" y="2059027"/>
            <a:ext cx="150993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take part in, break a record, be good at, keep fit, cheer for a team часто встречаются в упражнениях. Они делают речь естественной и помогают говорить не отдельными словами, а целыми смысловыми блоками.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5455455" y="2064706"/>
            <a:ext cx="1510037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победе и соревновании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спорта важно различать winner, record, competition, result и fair play. Эти слова помогают описывать не только сам матч, но и правила, итог и отношение к честной игре.
</a:t>
            </a:r>
            <a:endParaRPr lang="en-US" sz="1192" dirty="0"/>
          </a:p>
        </p:txBody>
      </p:sp>
      <p:sp>
        <p:nvSpPr>
          <p:cNvPr id="14" name="Text 6"/>
          <p:cNvSpPr txBox="1"/>
          <p:nvPr/>
        </p:nvSpPr>
        <p:spPr>
          <a:xfrm>
            <a:off x="7093984" y="2062511"/>
            <a:ext cx="1510112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спортивную лексику, ученики одновременно тренируют произношение, орфографию и построение коротких ответов. Это полезно для чтения, письма и устной речи на уроке английского языка.
</a:t>
            </a:r>
            <a:endParaRPr lang="en-US" sz="11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Sports and Early Games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древних цивилизациях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существовали ещё в Древней Греции, Египте, Риме и других культурах. Они были частью традиций, праздников и военной подготовки, поэтому спорт имел важное общественное значение.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древних состязаний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распространённым дисциплинам относились running, wrestling, throwing и chariot races. Эти формы соревнований развивали силу, выносливость и ловкость, а победа считалась большим достижением для атлета.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 изображении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подходят древние атлеты, стадион в Олимпии или сцена на античной вазе. Такое изображение помогает сразу связать лексику ancient, athlete, race, tradition и victory с историческим контекстом.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древнего спорта показывает, что современные соревнования имеют долгую историю. Она помогает учиться сравнивать старые и новые виды игр и описывать прошлые события простыми английскими фразами.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помогают говорить о спорте в прошлом точно и кратко.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спортивная история строится вокруг дат, мест и Past Simple.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Dates in Sport History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по истории спорта и Олимпийских игр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Ancient Olympic Games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BC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Олимпии прошли первые зафиксированные Олимпийские игры. Эта дата стала отправной точкой для истории крупных спортивных соревнований в Древней Греции.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четыре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проводились регулярно, раз в четыре года. Такой цикл делал соревнования важной традицией и связывал разные греческие города общим праздником спорта.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и победители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участвовали в running, wrestling, boxing и chariot racing. Победители получали венок из оливковых ветвей и большое уважение, а не денежный приз.
</a:t>
            </a:r>
            <a:endParaRPr lang="en-US" sz="1259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 и религией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были связаны с религиозными обрядами и идеей перемирия между городами-государствами. Поэтому они имели не только спортивное, но и культурное значение.
</a:t>
            </a:r>
            <a:endParaRPr lang="en-US" sz="12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Sports Became Modern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местных игр к международным правилам и профессиональному спорту.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участников сделал Олимпийские игры важной темой для описания изменений в спорте и международных связях.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 участии в Олимпийских играх (1896, 1936, 1960, 2020)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Growth of the Modern Olympic Games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 и спортсменов, тем заметнее Олимпийские игры как глобальное событие.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Football: the Most Famous Team Sport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football сформировался в Англии в 1863 году, когда были приняты единые правила. Это сделало игру понятной для разных команд и городов.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матча нужны слова goal, goalkeeper, pitch, fan, referee, stadium и tournament. Они помогают говорить о поле, игроках, болельщиках и самом соревновании.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Чемпионат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Cup проводится с 1930 года и стал главным международным турниром по футболу. Он показывает, как местная игра превратилась в соревнование мирового уровня.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футбол так популярен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легко смотреть, обсуждать и играть в школе. Простые правила, командная работа и яркие матчи делают его понятным даже тем, кто только начинает изучать спорт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Basketball and Volleyball in School Sport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Basketball был создан Джеймсом Нейсмитом в 1891 году в США. Игра быстро стала популярной в школах, потому что в ней важны движение, точность и командное взаимодействие.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Волейбол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Volleyball появился в 1895 году благодаря Уильяму Моргану. Он подходит для школьных уроков, потому что правила понятны, а игра развивает реакцию, координацию и чувство команды.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спорта учат сотрудничеству: нужно передавать мяч, поддерживать партнёров и действовать согласованно. Поэтому на уроках спорта они помогают развивать team spirit.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слова basket, hoop, serve, pass, jump и team spirit. Они позволяют описывать действия игроков и говорить о спорте коротко и ясно.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спорта зависит не только от правил, но и от школьных секций, телетрансляций и известных игроков.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 теме Sport history; данные условно ранжированы для иллюстрации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спорта самые популярные?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заметно лидирует, а остальные виды спорта делят значимую, но меньшую аудиторию.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участия женщин в спорте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Олимпийских играх в Париже женщины впервые получили возможность участвовать в соревнованиях. Это стало важным шагом к расширению прав в спорте.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спортсменок постепенно росло в разных видах спорта. Женщины всё чаще выступали на международных турнирах и добивались заметных результатов.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спорт стал частью мирового движения за равные возможности. Он показывает, что сила, выносливость и скорость не зависят от пола.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615" y="2607162"/>
            <a:ext cx="2522614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2607162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2607162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меняют спорт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секунды на финише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хронометраж сделал результаты соревнований намного точнее. Теперь спортсменов оценивают не на глаз, а с помощью измерительных систем, которые фиксируют время до долей секунды. На стадионе это видно по табло и датчикам.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экипировка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беговые кроссовки и синтетические дорожки помогают спортсменам двигаться быстрее и стабильнее. Такие изменения заметны на фото соревнований: яркое табло, современный стадион и техника, которая поддерживает высокие результаты.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контроль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повтор помогает судьям проверять спорные моменты и принимать более справедливые решения. Современное оборудование также снижает риск ошибок, а спортивные часы и трекеры показывают нагрузку, пульс и дистанцию во время тренировки.
</a:t>
            </a:r>
            <a:endParaRPr lang="en-US" sz="10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спортивные рекорды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и современных результатов показывает, что достижения спортсменов растут благодаря науке, тренировкам и экипировке.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улучшение связано с техникой, специальным инвентарём и более качественной подготовкой спортсменов.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 Sport history; историческое сравнение без точной статистики по всем периодам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спортивному рекорду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процесса: от подготовки спортсмена до официального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 в XX–XXI веках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724025"/>
            <a:ext cx="171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1916, 1940, 1944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были отменены из-за войн. Эти годы показали, что спорт зависит от мировой истории и мирной обстановки.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60450" y="3441679"/>
            <a:ext cx="171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1960-х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стали по-настоящему глобальными: в них участвовало всё больше стран, а соревнования привлекали внимание людей по всему миру.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80900" y="2782179"/>
            <a:ext cx="171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 укрепило идею дружбы между странами и честной конкуренции. Спорт всё чаще рассматривался как международный язык общения.
</a:t>
            </a:r>
            <a:endParaRPr lang="en-US" sz="1127" dirty="0"/>
          </a:p>
        </p:txBody>
      </p:sp>
      <p:sp>
        <p:nvSpPr>
          <p:cNvPr id="12" name="Text 5"/>
          <p:cNvSpPr txBox="1"/>
          <p:nvPr/>
        </p:nvSpPr>
        <p:spPr>
          <a:xfrm>
            <a:off x="6901325" y="1981879"/>
            <a:ext cx="171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Паралимпийское движение стало важной частью современного спорта. Оно поддержало идею равных возможностей и уважения к достижениям каждого спортсмена.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легче всего поддерживать, если выбрать понятный вид активности, который приносит удовольствие и не требует сложной подготовки.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физической активности для детей и подростков; учебное обобщение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спорт полезен подросткам?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не один, а сразу несколько аспектов здоровья, поэтому 60 минут в день — разумный минимум.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повседневной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школьников спорт начинается с кружка, секции или урока физкультуры. Он помогает привыкнуть к режиму, научиться работать в команде и лучше понимать собственные возможности.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 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спорт остаётся увлечением, а для других становится профессией. Регулярные тренировки, дисциплина и цель помогают спортсменам расти и выступать на соревнованиях.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Матчи и турниры объединяют болельщиков, семьи и друзей. На стадионе или у экрана люди переживают одинаковые эмоции, поэтому спорт легко становится общей темой для общения.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спорте удобно говорить простыми предложениями: I like… I play… I watch… Такие фразы помогают рассказать о своих интересах и задать вопрос собеседнику.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рассказа об истории спорта
</a:t>
            </a:r>
            <a:endParaRPr lang="en-US" sz="2732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дата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первый факт, используйте модели The first… was… и It happened in… Они помогают коротко сообщать, когда и где началась история вида спорта.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спорт стал известным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game became popular in… и This sport is played all over the world. подходят для описания роста популярности и современного распространения спортивной игры.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игроков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Players use… удобна для рассказа о правилах и оборудовании. Она помогает описывать, что делают спортсмены и какие предметы нужны для игры.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исторических фактов особенно важны was, were, invented, started, became, changed. Эти слова помогают строить простые, точные и понятные предложения о 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Sport history помогает одновременно изучать английские слова, прошлое и простые правила построения предложений. Она делает урок понятным, живым и полезным для чтения, говорения и письма.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history: спорт, язык и история вместе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2026-05-31T07:18:44Z</dcterms:created>
  <dcterms:modified xsi:type="dcterms:W3CDTF">2026-05-31T07:18:44Z</dcterms:modified>
</cp:coreProperties>
</file>