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модели: основа современных баз данных
</a:t>
            </a:r>
            <a:endParaRPr lang="en-US" sz="3581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Таблицы, строки и столбцы: предложенная Коддом основа, связанная ключами и SQL.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реляционные модели так важны в информатике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модель стала удобной заменой иерархическим и сетевым подходам. В 1980-х она закрепилась как стандарт благодаря Oracle, DB2 и Informix. Сегодня ее выбирают банки, школы, интернет-магазины, медицина и госуслуги — за порядок и контроль данных.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реляционной таблицы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— это таблица, где хранится информация. Кортеж соответствует одной строке, а атрибут — одному столбцу. Вместе они задают «скелет» данных и правила их записи в таблицу.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определяет набор допустимых значений для поля, например для даты, номера или роли. Благодаря схеме таблицы заранее известно, какие столбцы есть и какие типы данных в них хранятся.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ячейке находится одно атомарное значение: не список и не вложенный объект. Такой принцип упрощает проверки, делает запросы предсказуемыми и поддерживает целостность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и целостность данных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ключ однозначно идентифицирует каждую запись в таблице и не повторяется. Благодаря этому система может надежно различать объекты и корректно обрабатывать запросы и обновления.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ключ связывает данные разных таблиц и показывает, какие записи соответствуют друг другу. Он используется, чтобы проследить связи: например, заказ ссылается на существующего клиента.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целостности предотвращают распространенные ошибки. Нельзя создать две записи с одинаковым первичным ключом, и нельзя «сослаться в никуда» на несуществующую запись.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данные остаются согласованными: изменения происходят контролируемо, а логика связей не разъезжается со временем. Это особенно важно для систем, где цена ошибки высока.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таблицами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Один-к-одному и когда он уместен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один-к-одному встречается редко, но полезна, когда одной записи соответствует ровно одна запись в другой таблице. Например, профиль может дополнять учетную запись без «размножения» данных.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Многие-ко-многим через промежуточную таблицу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многие-ко-многим реализуется через промежуточную таблицу. Так удобнее связать сущности, у которых множество парных соответствий: книги и авторы, студенты и курсы, товары и категории.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0650"/>
            <a:ext cx="3929100" cy="15889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формы и зачем они нужны
</a:t>
            </a:r>
            <a:endParaRPr lang="en-US" sz="34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структурирует данные так, чтобы уменьшить повторы и снизить риск аномалий при изменениях.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нормальная форма, тем меньше дублирования и ошибок при вставке, обновлении и удалении; структура становится устойчивее к изменениям.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нормализации реляционных баз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нормализация влияет на таблицу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нормализации таблицы перестраиваются: связь между фактами становится более явной, а «лишние» переносы данных сокращаются.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снижает избыточность и повышает согласованность, но структура может выглядеть более развернутой — это цена надежности.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сравнение показателей «до/после» нормализации (без привязки к конкретным числам для конкретной БД).
</a:t>
            </a:r>
            <a:endParaRPr lang="en-US" sz="6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проектирования реляционной базы данных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проектирования: от предметной области к схеме, проверкам и корректным запросам.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 как язык работы с реляционными данными
</a:t>
            </a:r>
            <a:endParaRPr lang="en-US" sz="285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структуры и запросы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 применяют, чтобы создавать таблицы и управлять схемой. Команды задают поля и связи, а затем позволяют обращаться к данным в нужном формате и логике.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SELECT извлекает записи по условиям. Так вы получаете выборки, которые отвечают на вопросы: кто состоит в списке, какие заказы оформлены, сколько стоит позиция.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INSERT добавляет данные, UPDATE меняет существующие значения, а DELETE удаляет записи. Вместе эти операции обеспечивают поддержание актуальности базы.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 итоговые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JOIN помогает собрать данные из нескольких таблиц, а GROUP BY и HAVING — сгруппировать и отфильтровать результаты вычислений. Итоги становятся наглядными и проверяемыми.
</a:t>
            </a:r>
            <a:endParaRPr lang="en-US" sz="10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и скорость поиска данных
</a:t>
            </a:r>
            <a:endParaRPr lang="en-US" sz="351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ускоряет поиск, сортировку и соединение таблиц, особенно когда данных много. Чаще всего используют B-деревья: они хорошо работают при поиске по ключу и по диапазону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индексов есть цена. Они занимают дополнительную память и могут замедлять вставку и обновление строк, потому что индекс нужно поддерживать в актуальном состоянии.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и нереляционные базы данных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строятся на таблицах с фиксированной схемой и строгими ограничениями, а NoSQL чаще допускает документы и изменяемые форматы данных без перестройки таблиц.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подхода зависит от того, важнее ли точность связей и предсказуемость изменений или требуется высокая скорость масштабирования и адаптация структуры данных.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курсов по информатике; без привязки к конкретным статистическим данным.
</a:t>
            </a:r>
            <a:endParaRPr lang="en-US" sz="6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плохо спроектированной таблице
</a:t>
            </a:r>
            <a:endParaRPr lang="en-US" sz="25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проектирования проявляются в аномалиях: при добавлении данных появляются лишние повторы, при обновлении нужно менять множество строк, а при удалении можно потерять связанные сведения.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сущности и зависимости смешаны в одной таблице, база начинает «вести себя странно»: операции над одной строкой затрагивают информацию, которую вы не собирались менять.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аномалий в реляционных БД (учебные материалы по нормализации).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Транзакции и свойства ACID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Транзакция объединяет несколько операций в одну логическую работу: либо выполняется весь набор действий, либо не выполняется ничего. Это особенно важно, когда изменения затрагивают несколько таблиц и связей одновременно.
</a:t>
            </a:r>
            <a:endParaRPr lang="en-US" sz="1099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(consistency) требует, чтобы после завершения транзакции данные оставались корректными согласно правилам и ограничениям модели. Система не даст сохранить состояние, нарушающее ключи, связи или допустимые значения.
</a:t>
            </a:r>
            <a:endParaRPr lang="en-US" sz="1026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Атомарность означает «всё или ничего»: при сбое система откатывает промежуточные результаты, чтобы не оставить данные в половинчатом состоянии. Так защищаются операции вроде списания и зачисления средств.
</a:t>
            </a:r>
            <a:endParaRPr lang="en-US" sz="1135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Изолированность и долговечность (durability) отвечают за работу при одновременных запросах и за сохранение результата после фиксации. Благодаря этому данные сохраняются даже при отказе оборудования или перезапуске сервера.
</a:t>
            </a:r>
            <a:endParaRPr lang="en-US" sz="11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алгебра — формальная основа запросов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алгебра описывает, как строить результат запроса через набор операций над отношениями: выбор, проекция, объединение, разность и соединение. Важно, что каждая операция имеет четкий смысл и предсказуемый эффект на данные.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понимаете алгебру, легче разбирать SQL: запрос становится последовательностью действий над таблицами. Это помогает видеть, откуда берутся строки результата, какие условия применяются и как именно объединяются данные из разных источников.
</a:t>
            </a:r>
            <a:endParaRPr lang="en-US" sz="11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запроса с соединением таблиц
</a:t>
            </a:r>
            <a:endParaRPr lang="en-US" sz="243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выполнения запроса, включая фильтры, группировку и выбор типа соединения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реляционные базы данных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реляционных системах особенно важны учет, история изменений и проверяемые связи: например, между пациентами, визитами и назначениями, а также между заказами и оплатами.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реляционных решений обычно там, где данные должны быть точными и непротиворечивыми, а операции над ними требуют строгих правил.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примеров применения БД; без привязки к официальной статистике.
</a:t>
            </a:r>
            <a:endParaRPr lang="en-US" sz="6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реляционной модели
</a:t>
            </a:r>
            <a:endParaRPr lang="en-US" sz="3614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Реляционные базы хуже подходят для данных, которые часто меняют структуру: когда поля «растут» каждую неделю, поддерживать единый формат становится сложнее. Тогда начинают требовать частых миграций схемы.
</a:t>
            </a:r>
            <a:endParaRPr lang="en-US" sz="1178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очень больших объемах информации сложные соединения таблиц (JOIN) могут замедлять обработку запросов. Чем больше взаимосвязей и условий, тем больше вычислений нужно выполнить серверу.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масштабировать такие системы, часто применяют репликацию, распределенное хранение и оптимизацию конфигурации. Без аккуратной настройки производительность может упереться в работу с индексацией и блокировками.
</a:t>
            </a:r>
            <a:endParaRPr lang="en-US" sz="11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Oracle: корпоративные системы с упором на надежность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Oracle часто выбирают в крупных организациях, где важны управляемость и строгие требования к целостности данных. Ее применяют в финансовых и учетных системах, где транзакции должны сохранять предсказуемость результатов даже при сбоях. Модель «таблицы + ключи» здесь раскрывается полностью.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PostgreSQL: «строгий SQL» и гибкость расширений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PostgreSQL ценят за аккуратную поддержку SQL и возможность расширять возможности под конкретные задачи. Благодаря развитым средствам работы с данными система подходит и учебным проектам, и более серьезным продуктам. Часто ее выбирают те, кто хочет контролировать поведение запросов и схемы.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MySQL: распространенный выбор для веб‑проектов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MySQL широко используют в веб-сервисах, потому что он удобен для типичных схем данных: пользователи, товары, заказы и их связи. В таких системах важны скорость обработки запросов и понятная структура таблиц. При этом он продолжает оставаться реляционным по смыслу и принципам.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SQLite: маленькая, но «настоящая» реляция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SQLite часто выбирают для небольших приложений, мобильных сценариев и прототипов, когда нужен быстрый старт без развертывания сервера. Даже при компактности она хранит данные в реляционном виде: таблицы, ключи и запросы SQL. Это хороший мост к пониманию реальных баз данных.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реляционные СУБД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реляционной модели
</a:t>
            </a:r>
            <a:endParaRPr lang="en-US" sz="34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реляционного подхода делают данные управляемыми: структура понятна, связи проверяются, изменения выполняются корректно, а запросы выражаются на языке SQL.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модель выигрывает там, где нужно одновременно: сохранить правильность данных, быстро объяснять логики запросов и гарантировать корректность обновлений.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свойств реляционных баз данных в учебном курсе информатики.
</a:t>
            </a:r>
            <a:endParaRPr lang="en-US" sz="7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«база» для сложных систем
</a:t>
            </a:r>
            <a:endParaRPr lang="en-US" sz="3168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модель соединяет математическую строгость, удобную таблицу данных и мощные средства SQL. Ее главная ценность — надежное хранение информации и контроль связей между таблицами. Даже при развитии NoSQL реляционный подход остается фундаментом многих приложений и важной темой школьной информатики.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2026-05-12T15:22:06Z</dcterms:created>
  <dcterms:modified xsi:type="dcterms:W3CDTF">2026-05-12T15:22:06Z</dcterms:modified>
</cp:coreProperties>
</file>