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 кайнозойской эры и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Кайнозойская эра началась 66 млн лет назад после гибели динозавров, непрерывно влияет на жизнь.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Кайнозой: истоки и геология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 делится на палеоген, неоген и четвертичный периоды. Формируются современные горы, материки и климатические условия, что стимулировало разнообразие животных и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кайнозойской жизни после вымирания
</a:t>
            </a:r>
            <a:endParaRPr lang="en-US" sz="2846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экологических ниш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 дало простор для новых видов. Животные и растения быстро заняли освободившиеся места, что привело к бурному росту биоразнообразия.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Всплеск разнообразия млекопитающих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первые миллионы лет появились многочисленные новые виды млекопитающих, быстро адаптировавшиеся к различным условиям и образовали новые пищевые цепи.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Перезапуск экосистем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полностью перестроились: возникли новые хищники и травоядные, а растительность адаптировалась к новой среде, формируя устойчивые сообщества.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палеогена (66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вымирания крупного биомасса открылись новые экологические возможности для млекопитающих и цветковых растений.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приматов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начали развиваться, осваивая новые ниши, что стало важным моментом в эволюции млекопитающих.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климатических зон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Сформировались влажные тропические и умеренные зоны, обеспечившие разнообразие биомов.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современных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формирование лесов, лугов и болот, которые стали базой многих современных сообществ.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Палеогеновый период: ключевые события
</a:t>
            </a:r>
            <a:endParaRPr lang="en-US" sz="3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море и на суше в палеогене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 её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появились летучие мыши, разнообразные грызуны и лемуры. Возникли первые копытные, а также разнообразные птицы, включая охотников и водоплавающих.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жители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морях господствовали крупные хищные рыбы и акулы. Китообразные прошли эволюцию, появились первые современные дельфины и киты.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Неоген: эволюция флоры и фауны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семейств млекопитающих, включая кошачьих, псовых и копытных, стало основой животного разнообразия.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грызунов и крупных травоядных обеспечило новые связи в экосистемах и разнообразие кормовых стратегий.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человекообразных обезьян заложило фундамент для дальнейшей эволюции человека.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растительном мире активно разрастаются степи и луга с травянистыми растениями, меняя ландшафты и питание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предки человека: Австралопитек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примерно 4 миллиона лет назад в Африке. Отличались прямохождением и начальной техникой использования орудий, что дало преимущество в выживании.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остатки нашли в Восточной и Южной Африке, подтверждая важность этой группы в истории эволюции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переходил от тёплого и влажного к прохладному с регулярными ледниковыми периодами.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Палеоклиматические исследования,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изменения в кайнозойской эре
</a:t>
            </a:r>
            <a:endParaRPr lang="en-US" sz="2859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температуры влияло на миграции и эволюцию видов, стимулируя адаптации.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материков и гор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отделилась от Антарктиды, что изменило морские течения и климат Южного полушария.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отделилась от Африки, способствуя увеличению биоразнообразия и формированию Атлантического океана.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горных цепей — Гималаев, Анд, Альп — изменило климат и распределение экосистем по планете.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млекопитающих кайнозоя
</a:t>
            </a:r>
            <a:endParaRPr lang="en-US" sz="3257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кошачьих и псовых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 стал временем эволюции разнообразных хищников: от саблезубых тигров до современных кошек и собак, развивавших охотничьи навыки и адаптации.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копытных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Лошади, коровы и олени распространились, занимая разнообразные экологические ниши. Их скелет и зубы претерпели изменения для приспособления к различным ландшафтам.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крупные виды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мамонты и гигантские ленивцы, достигавшие больших размеров и специализировавшиеся в питании и среде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и особенности птиц кайнозоя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кайнозойском периоде формируются основные современные отряды птиц, включая воробьиных, совообразных и гусеобразных, которые занимают разнообразные экологические ниши и адаптируются к разным средам обитания.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и успешно развиваются нелетающие птицы, такие как страусы и пингвины, осваивающие морские побережья, степи, тропические леса и горные области, что отражает широкий ареал их существования.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 достигли значительного разнообразия, что позволило им успешно адаптироваться и доминировать в различных экосистемах.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покрытосеменных растений сформировалось за кайнозой, определив современное разнообразие флоры на Земле.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 и палеоботанические данные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599079"/>
            <a:ext cx="4133400" cy="22672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вымирания и их последствия в кайнозое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массовые вымирания с указанием пострадавших групп и их влияния на биосистемы.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вымирание сопровождалось значительной перестройкой экосистем и сменой доминирующих видов.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возникновения ледниковых периодов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факторов, вызвавших климатические изменения в кайнозое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четвертичном периоде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и межледниковые эпохи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холодных и мягких периодов климатически сформировало окружающую природу четвертичного периода. Эти циклы влияли на распространение видов и изменение экосистем земного шара.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Homo sapiens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разумный расширил свой ареал, освоив разные континенты. Этот этап сопровождается освоением новых территорий и развитием технологий и культуры.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животном мире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Исчезли крупные млекопитающие, такие как мамонты и саблезубые тигры, зато появились современные группы северных оленей, бизонов и крупных хищников, сформировавшие новые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7569" y="326100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4081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кайнозоя: ключевые адаптации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спячка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приспособились к холодам, впадая в спячку для сохранения энергии в суровые периоды.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копыт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Копытные животные приобрели сильные ноги для быстрого передвижения в открытых пространствах, таких как степи и саванны.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птицы и другие животные перемещаются между регионами, чтобы находить более благоприятные условия для жизни.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листьев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развили разнообразные формы листьев, чтобы лучше адаптироваться к разным климатическим условиям и уровню освещённости.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млекопитающих в экосистемах кайнозоя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активно контролируют численность других видов, поддерживая баланс экосистем и стимулируя распространение семян через эндозоохорию.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виды влияют на почву и ландшафты, способствуя сохранению биоразнообразия и формированию новых природных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кайнозоя в развитии человека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в кайнозое создали среду для формирования рода Homo, стимулируя рост мозга и развитие новых навыков.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труда и зарождение языковых форм способствовали формированию социальных связей и коллективного взаимодействия.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животных и сельскохозяйственные открытия четвертичного периода стали основой для появления цивилизации и устойчивого образа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оста́нков первых человекообразных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останков австралопитеков и Homo erectus в Восточной Африке подтвердило гипотезы о происхождении человека и развитии прародителей.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палеонтологические открытия кайнозойской эры
</a:t>
            </a:r>
            <a:endParaRPr lang="en-US" sz="2726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вымерших видов и их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Извлеченные из вечной мерзлоты мамонты и анализ ледниковых отложений помогают ученым восстанавливать климатические и экологические условия кайнозоя.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Кайнозой: эра перемен и основ современного биома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 стал ключевой эпохой эволюции, формируя разнообразие жизни и климат, создав условия для появления человека и устойчивых экосистем современного мира.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2026-05-08T04:33:47Z</dcterms:created>
  <dcterms:modified xsi:type="dcterms:W3CDTF">2026-05-08T04:33:47Z</dcterms:modified>
</cp:coreProperties>
</file>