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во 2 классе: числа, действия и задачи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считать, сравнивать и решать задачи шаг за шагом.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классе математика становится разнообразнее: дети работают с числами до 100, считают устно и письменно, измеряют, сравнивают и решают задачи. Всё это помогает учиться думать аккуратно и уверенно.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математические навыки нужны во 2 классе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состава числа помогает быстро считать, сравнивать и не путаться в записи ответа.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3 десятка и 4 единицы, поэтому число легко разобрать по частям.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программа по математике для 2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палочки, кубики и другие помощники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палочки и кубики помогают показать, из чего состоит число. Когда ребёнок перекладывает предметы, десятки и единицы становятся понятнее, а пример — не таким пугающим. Это особенно удобно, если считать хочется быстро, а рука ещё тянется к подсказке.
</a:t>
            </a:r>
            <a:endParaRPr lang="en-US" sz="1063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можно увидеть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подсказывает ход мысли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Фишки, рисунки и короткие записи помогают не потерять условие задачи. Они показывают, что нужно сложить, что убрать и что сравнить. Так ребёнку легче сосредоточиться на действии, а не на длинном тексте.
</a:t>
            </a:r>
            <a:endParaRPr lang="en-US" sz="1166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помогает проверить ответ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 числовые полоски делают счёт точнее. С их помощью можно увидеть отрезок, измерить длину и убедиться, что ответ записан верно. Когда предметы лежат перед глазами, математика становится почти как игра в внимательность.
</a:t>
            </a:r>
            <a:endParaRPr lang="en-US" sz="11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 пределах 100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без перехода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прибавлять небольшие числа, не переходя через десяток. Такие примеры помогают вспомнить состав числа и действовать спокойно, без лишней спешки.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переход через десяток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примере не хватает до круглого десятка, число удобно разложить на части. Сначала добирают до десятка, потом прибавляют остаток.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проверка ответа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посмотреть, похоже ли число на правильное. Проверка помогает заметить ошибку и не потерять ни одной единицы.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пример на сложение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пропустить переход через десяток и проверить результат.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показывает, сколько предметов осталось после того, как часть убрали. Во втором классе дети учатся вычитать числа без перехода через десяток, например 53 − 2, и делают это спокойно, по шагам.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 пределах 100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 уменьшаемого нужно «занять» десяток, пример становится чуть сложнее, но всё ещё понятным. Здесь важно не торопиться, разложить число и следить за разрядами, чтобы не перепутать единицы и десятки.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не спорить с учебником и самим собой: если к ответу прибавить вычтенное число, получится исходное. Так можно быстро заметить ошибку и исправить её без лишнего волнения.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Рисунок, схема или краткая запись помогают сразу увидеть, что дано в задаче и что нужно найти. Для второклассника это как карта парка: сначала смотрим на подсказки, потом выбираем путь.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про карандаши, яблоки, наклейки или игрушки важно читать вопрос до конца. Иногда нужное действие подсказывает слово, а иногда помогают отрезки и схемы, где видно, что к чему нужно прибавить или отнять.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 рисунками и схемами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49832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как части одной семьи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собирает целое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 соединяются, получается новое число. Это удобно для счёта предметов, подарков и любых групп, которые нужно объединить без ошибок.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находит остаток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часть убрать, остаётся меньшее число. Такой приём помогает понять, сколько предметов осталось, и быстро проверить себя без лишних догадок.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можно проверять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число участвует в нескольких примерах сразу. Если сложение и вычитание совпадают, значит решение верное, а если нет — пора искать маленькую ошибку.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сложения в пределах 10 нужна каждый день: она помогает не считать заново простые пары. Чем увереннее ребёнок помнит такие примеры, тем легче ему решать задания дальше.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сложения и устный счёт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полезны пары, которые дают 10: 1 и 9, 2 и 8, 3 и 7, 4 и 6, 5 и 5. Они становятся хорошей опорой для быстрых вычислений.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сложить число с переходом через десяток, эти пары очень выручают. Сначала добираем до 10, а потом прибавляем то, что осталось — и ответ находится без паники.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Фигуры, которые можно заметить в парке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обозрения легко узнать по круглой форме: у него нет углов, зато есть плавная линия по краю. В парке такую фигуру можно увидеть и в декоративных элементах, и в нарисованных схемах, если присмотреться внимательнее.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Круглое колесо обозрения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Прямоугольник, квадрат и треугольник рядом
</a:t>
            </a:r>
            <a:endParaRPr lang="en-US" sz="1466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Входной билет, кабина аттракциона или окно кассы часто напоминают прямоугольник. Плакаты и знаки бывают квадратными, а крыши киосков и указатели похожи на треугольник. Так математика незаметно гуляет вместе с детьми по парку.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измерить отрезок, линейку нужно приложить точно с нуля. Тогда деления покажут верную длину, а не «примерно около неё» — в математике такая точность очень важна.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 длину на линейке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Сантиметры помогают сравнивать предметы между собой. Два карандаша, ленты или детали конструктора можно проверить быстро: достаточно посмотреть, где заканчивается один предмет и начинается другой.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начертить отрезок заданной длины, сначала ставят точку начала, потом отмечают нужное число сантиметров. После этого соединяют точки аккуратной линией без лишних «хвостиков».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каждый раз проверять конец отрезка. Он должен совпасть с делением на линейке, иначе ответ получится неверным, даже если линия выглядит красивой и ровной.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день строится по часам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855575" y="1226875"/>
            <a:ext cx="69210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смотрит на часы и понимает, когда пора вставать, умываться и собираться в школу. Целый час помогает не опоздать с самого начала дня.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223075" y="2147142"/>
            <a:ext cx="65535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уроком важно узнать время по циферблату. Так проще представить, сколько минут осталось до звонка, и не перепутать начало занятия с переменой.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9700" y="3067408"/>
            <a:ext cx="6066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Полдень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наступает обед и отдых. В это время дети учатся замечать половину часа и связывать её с привычными делами: пообедать, погулять, заняться кружком.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63600" y="3987675"/>
            <a:ext cx="56130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приходит время домашних дел и сна. Часы подсказывают, когда заканчивать игры и готовиться к отдыху, чтобы следующий день снова начался бодро.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 ладонях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предметы удобно сравнивать на ладонях: сразу видно, что один мячик легче, а другой тяжелее. Такой способ помогает почувствовать массу без специальных приборов.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«килограмм»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более тяжёлых вещей используют килограмм. Это слово встречается на упаковках продуктов, в магазине и дома, когда взвешивают фрукты, рюкзак или пакет с покупками.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какой предмет тяжелее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 число, можно назвать его соседей: перед 20 идёт 19, а после — 21. Так ребёнок лучше понимает, как устроен числовой ряд.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неравными числами легко найти пропущенное. Например, между 45 и 47 стоит 46. Это упражнение учит замечать порядок и не теряться в счёте.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 2 помогает быстрее находить пары и пропуски: 2, 4, 6, 8, 10. Такой ритм звучит почти как шаги на прогулке, только математические.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 5 и по 10 особенно удобен для устного счёта. Он помогает быстро ориентироваться в десятках и готовит к более сложным примерам без лишней суеты.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числа по порядку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решению задачи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второклассник шаг за шагом разбирает текстовую задачу и приходит к ответу без спешки.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207512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0431" y="1191478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46678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Невнимательное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торопится и пропускает важное слово в условии. Из-за этого задача решается не так, как нужно, хотя числа были прочитаны верно.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сложения и вычитания легко перепутать, если не понять смысл действия. Тогда ответ получается совсем другой, словно пример нарочно решил пошутить.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при измерении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линейка начинается не с нуля, длина отрезка выходит неправильной. Поэтому важно прикладывать её аккуратно и смотреть не только на красоту, но и на начало.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стоит ещё раз пересчитать или проверить ответ обратным действием. Такая привычка помогает заметить пропущенную единицу и исправить ошибку вовремя.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чаще всего стоит обратить внимание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математика помогает каждый день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аттракционов ребёнок может считать жетоны, билетики или покупки в киоске с мороженым. Нужно быстро понять, хватит ли денег и сколько предметов можно взять. Математика помогает не растеряться и выбрать верный вариант без лишнего ожидания.
</a:t>
            </a:r>
            <a:endParaRPr lang="en-US" sz="1089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сладостей и игрушек
</a:t>
            </a:r>
            <a:endParaRPr lang="en-US" sz="14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карточки и кубики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настольных игр важно считать ходы, очки и выпавшие числа на кубиках. Если ребёнок ошибётся, фишка уедет не туда, а игра станет совсем загадочной. Зато точный счёт делает игру честной и весёлой.
</a:t>
            </a:r>
            <a:endParaRPr lang="en-US" sz="1152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дел на прогулке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нужна и для обычного дня: узнать, сколько минут осталось до аттракциона, сколько друзей пришло и сколько яблок осталось после угощения. Такие маленькие подсчёты помогают действовать спокойно и без путаницы.
</a:t>
            </a:r>
            <a:endParaRPr lang="en-US" sz="11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тренирует внимание: ребёнок учится замечать числа, знаки и важные слова в задаче. Это помогает не пропускать детали и читать условие до конца.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развивает память и аккуратность. Таблица сложения, порядок чисел и измерения запоминаются лучше, если повторять их спокойно и проверять каждый шаг без спешки.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учит рассуждать последовательно. Сначала нужно понять задачу, потом выбрать действие и только потом записать ответ — почти как собраться на аттракцион без лишней беготни.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математика во 2 классе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во 2 классе — это полезный и интересный маршрут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математика помогает считать до 100, решать задачи, узнавать фигуры, измерять длину и замечать время. Если идти шаг за шагом, ответ находится уверенно, а ошибки становятся редкими.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2026-05-20T16:14:42Z</dcterms:created>
  <dcterms:modified xsi:type="dcterms:W3CDTF">2026-05-20T16:14:42Z</dcterms:modified>
</cp:coreProperties>
</file>