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и Разинское восстание: обзор ключевых тем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казаков и Степана Разина в крупнейшем народном движении XVII века.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сформировалось как военное сообщество, охраняющее южные рубежи России. В XVII веке казаки стали влиятельными защитниками и выразителями народных чаяний, сыграв ключевую роль в Разинском восстании против социальной несправедливости.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донского казачества и его значение в XVII веке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воспитание Разина
</a:t>
            </a:r>
            <a:pPr algn="l" indent="0" marL="0">
              <a:lnSpc>
                <a:spcPct val="100000"/>
              </a:lnSpc>
              <a:buNone/>
            </a:pPr>
            <a:r>
              <a:rPr lang="en-US" sz="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Степан родился на Дону в казацкой семье около 1630 года. С юных лет проявлял смелость и умение вести боевые действия, что заложило основы его будущих лидерских качеств.
</a:t>
            </a:r>
            <a:endParaRPr lang="en-US" sz="1146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карьера и опыт
</a:t>
            </a:r>
            <a:pPr algn="l" indent="0" marL="0">
              <a:lnSpc>
                <a:spcPct val="100000"/>
              </a:lnSpc>
              <a:buNone/>
            </a:pPr>
            <a:r>
              <a:rPr lang="en-US" sz="4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Разин участвовал в многочисленных походах, освоил искусство управления казацкими отрядами. Его решительность и тактический талант обеспечили ему уважение товарищей.
</a:t>
            </a:r>
            <a:endParaRPr lang="en-US" sz="1217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Вождь восстания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 атаманом, Разин объединил повстанцев вокруг себя. Его харизма и умение вести людей помогли организовать мощное народное движение против произвола властей.
</a:t>
            </a:r>
            <a:endParaRPr lang="en-US" sz="1176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Степан Разин — человек и воин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крепостного права снижало свободу крестьян и усиливало социальное напряжение в казачьих землях.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налогов тяжело ложился на плечи населения, приводя к экономическим трудностям и недовольству.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московских воевод ограничивало автономию казачьих общин и их традиционные права.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 бедность усиливали желание перемен и порождали массовые протестные настроения среди казаков.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недовольства донских казаков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Казачий круг — собрание общины, самостоятельно решавшее важнейшие вопросы и выбирающее атаманов.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стариков обеспечивал мудрость и опыт в управлении, соблюдение традиций и законов казачьей вольницы.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 военном деле способствовало сплоченности и быстрой мобилизации казаков для обороны и действий.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Самоуправление донских казаков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1667 году Разин возглавил поход за зипунами — военную операцию против персидских и царских владений, которая означала начало борьбы за права казаков и угнетённых массов.
</a:t>
            </a:r>
            <a:endParaRPr lang="en-US" sz="1475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захваты казны, кораблей и оружия не только укрепили позиции повстанцев, но и привлекли к движению большое число новых участников.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восстания: поход за зипунами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900752"/>
            <a:ext cx="542108" cy="4336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876658"/>
            <a:ext cx="542108" cy="481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0246" y="1838242"/>
            <a:ext cx="488869" cy="55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база расширяется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Беглые крестьяне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крестьяне, спасавшиеся от крепостного гнёта, нашли поддержку и новую надежду в движении Разина.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посёлки присоединились к восстанию через крестьян и ремесленников, испытывавших экономические трудности.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купцы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бизнес страдал от повышения налогов и ограничения торговых возможностей, что способствовало их поддержке повстанцев.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1668 год — первые столкновения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Царские части и казаки столкнулись в боевых стычках на подступах к главным городам юга России.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ключевых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Войска Москвы начали блокаду и осаду Черкасска и Астрахани, стремясь подавить мятежников.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обороны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Царские войска строят укрепления на пути следования повстанцев, пытаясь перехватить их передвижения.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и подкуп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разведывательных операций и подкупа для разобщения отрядов Разина и ослабления сопротивления.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с царскими войсками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передвижение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Дон и Волга были главными путями передвижения повстанцев, позволяя быстро менять позиции и избегать окружения. Это обеспечивало превосходство в мобильности и стратегическом маневре.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Труднодоступные базы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базы располагались в труднодоступных станицах и плавнях, что затрудняло нападение царских войск и давало повстанцам преимущество в обороне.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логистика донских казаков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повстанцев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использовали разнообразное вооружение: сабли, пищали, луки и копья. Значительную роль играл флот из стругов, позволяющий быстро вести боевые действия по рекам и защищать водные пути.
</a:t>
            </a:r>
            <a:endParaRPr lang="en-US" sz="1337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приёмы и манёвры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тактикой были внезапные набеги и быстрые манёвры как на воде, так и в степи. Это давало преимущество в скорости и позволило эффективно противостоять более многочисленным царским войскам.
</a:t>
            </a:r>
            <a:endParaRPr lang="en-US" sz="1337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и вооружение донских казаков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1669–1670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успешных военных походов донских казаков в этот период, укрепивших их авторитет и расширивших поддержку среди населения.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XVII века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годы казаки под руководством Разина захватили важные торговые пункты и получили ценные трофеи, подняв боевой дух своих сторонников.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этими городами обеспечил повстанцам выгодные торговые пути и укрепил их военное положение на юге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ключевых городов значительно расширил территорию восстания и повысил влияние Разина как лидера массового движения.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данные Российского государственного исторического архива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городов: достижения Разинского войска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07183"/>
            <a:ext cx="3848986" cy="21339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участников указывает на широкую народную поддержку и объединение разных этнических и социальных групп против угнетения.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Массовость и многообразие восставших усилили масштаб и устойчивость движения.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историков XIX–XX веков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 участников восстания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и кризис внутри казачества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1671 году усталость от постоянных боёв и нехватка продуктов вызвали у донских казаков внутренние конфликты, ослаблявшие единство восстания.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Жёсткое давление царских войск и разногласия по поводу дальнейшей стратегии привели к потере поддержки Степана Разина среди части казачества.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интересов и снижение боевого духа ослабили организационные силы повстанцев и ускорили их поражение.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Степан Разин был схвачен и публично казнён в Москве в 1671 году как предупреждение остальным повстанцам.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подавления восстания были проведены массовые аресты и казни среди казаков, что значительно ослабило их общественное влияние.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1600 казаков сослали в Сибирь на каторжные работы, что стало огромной утратой для казачьих обществ.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Царское правительство усилило административный контроль на Донской земле, ограничив автономию казачества.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восстания и судьба казаков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1707 год: Восстание Булавина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Разина вдохновило Кондратия Булавина на борьбу с крепостничеством и царской властью, повторив тематику народного протеста.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2872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1773–1775 годы: Пугачёвский бунт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возглавил новое массовое движение, черпая силы из опыта и традиций телесного бунта разинского времени.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6969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подавления восстания центральная власть ужесточила контроль за казаками, ограничив их военную и административную самостоятельность.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последствия для казачества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отражение образа казаков
</a:t>
            </a:r>
            <a:pPr algn="l" indent="0" marL="0">
              <a:lnSpc>
                <a:spcPct val="100000"/>
              </a:lnSpc>
              <a:buNone/>
            </a:pPr>
            <a:r>
              <a:rPr lang="en-US" sz="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Пушкина «Песнь о вещем Олеге» фигурируют мотивы казацкой славы и героизма, прославляющие дух свободы и независимости.
</a:t>
            </a:r>
            <a:endParaRPr lang="en-US" sz="1151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и устное народное творчество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4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«Из-за острова на стрежень» рассказывают о подвигах и страданиях казаков, сохраняя живую память о событиях восстания.
</a:t>
            </a:r>
            <a:endParaRPr lang="en-US" sz="11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произведения XIX–XX веков
</a:t>
            </a:r>
            <a:pPr algn="l" indent="0" marL="0">
              <a:lnSpc>
                <a:spcPct val="100000"/>
              </a:lnSpc>
              <a:buNone/>
            </a:pPr>
            <a:r>
              <a:rPr lang="en-US" sz="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романы, картины и скульптуры XIX и XX веков поддержали интерес к казачьей теме, подчеркнув её значение в российской культуре.
</a:t>
            </a:r>
            <a:endParaRPr lang="en-US" sz="1128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в культуре и памяти народа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0825" y="2728778"/>
            <a:ext cx="4382352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организационные и социальные различия между основными участниками восстания, выделяя уникальность донских казаков.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отличались высокой боевой и организационной подготовкой, что делало их ключевыми лидерами восстания.
</a:t>
            </a:r>
            <a:endParaRPr lang="en-US" sz="1322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казачеству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донских казаков с другими группами восставших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события восстания и роль донского казачества изучаются в школах России, увеличивая историческую осведомлённость молодого поколения.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Степане Разине и казаках сохраняется через памятники и культурные фестивали, поддерживающие связь с народными традициями.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событий 1667–1671 гг.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донского казачества для истории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воплотило борьбу за свободу и справедливость, оставив значимый след в истории, культуре и национальном сознании России.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2026-05-11T03:15:02Z</dcterms:created>
  <dcterms:modified xsi:type="dcterms:W3CDTF">2026-05-11T03:15:02Z</dcterms:modified>
</cp:coreProperties>
</file>