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4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Взаимосвязь строения клеток и их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имеют уникальное строение, которое определяет их специализированные функции.
</a:t>
            </a:r>
            <a:endParaRPr lang="en-US" sz="2894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увидел клетки через микроскоп. В XIX веке Шлейден и Шванн разработали клеточную теорию, объяснив строение и функции клеток благодаря развитию микроскопии.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клеток: прокариоты и эукариоты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простейшие клетки без ядра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это бактерии и археи. У них отсутствует ядро, а ДНК свободно располагается в цитоплазме. Эти клетки имеют простое строение и выполняют разнообразные жизненные функции.
</a:t>
            </a:r>
            <a:endParaRPr lang="en-US" sz="1154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— клетки со сложным устройством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содержат оформленное ядро и множество органоидов. Они входят в состав растений, животных и грибов, обеспечивая сложные биохимические процессы и специализированные функции.
</a:t>
            </a:r>
            <a:endParaRPr lang="en-US" sz="11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7373" y="1935209"/>
            <a:ext cx="4629879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растительной и животной клеток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различия в строении растительных и животных клеток, объясняющие их разные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отражают приспособленность клеток к их функциям в растениях и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регулирует обмен веществами с окружающей средой, обеспечивая защиту и связь с внешней средой.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служит средой для органоидов и химических реакций, поддерживая жизнедеятельность клетки.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наследственную информацию и управляет клеточными процессами, обеспечивая контроль функций.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Органоиды, такие как митохондрии и рибосомы, выполняют специализированные задачи, необходимые для жизни клетки.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клетки: ключевые компоненты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органоиды и их роли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производят энергию, рибосомы собирают белки, аппарат Гольджи сортирует вещества, а лизосомы утилизируют ненужное. Каждый органоид выполняет чётко определённую функцию.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развитии органоидов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развития органоидов зависит от типа клетки и её задач. Например, фотосинтезирующие клетки содержат много хлоропластов, а мышечные — много митохондрий.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и их специализация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53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6477" y="2057985"/>
            <a:ext cx="445422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клеток и функции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длинными отростками, которые обеспечивают передачу нервных импульсов на большие расстояния внутри организма.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кровяные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двояковыпуклую форму без ядра, что облегчает прохождение через сосуды и повышает эффективность транспорта кислорода.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форма способствует защите тканей и образованию прочного покрытия внешних и внутренних поверхностей органов.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органоидов в клетках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требуют высокой энергии, поэтому содержат больше митохондрий, в то время как растительные клетки обладают хлоропластами для фотосинтеза.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содержании органоидов отражают специфические функции и потребности клеток.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биологических лабораторий,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строение и значение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слой фосфолипидов формирует основу мембраны, обеспечивая её гибкость и барьерные свойства.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Встроенные белки регулируют транспорт веществ, обеспечивают связь с окружающей средой и внутриклеточные сигналы.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поддерживает гомеостаз, контролируя обмен веществ и распознавая химические сигналы между клетками.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молекулы ДНК, хранящие генетический код и наследственные особенности клетки.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контролирует синтез белков через передачу информации в виде мРНК к рибосомам.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участвует в процессе деления клетки, обеспечивая передачу наследственной информации потомкам.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Ядро: хранение и использование генетической информации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это энергетические станции клетки, где происходит преобразование глюкозы в молекулы АТФ, необходимые для жизнедеятельности и выполнения клеткой своих функций.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много митохондрий содержится в мышечных клетках, которые требуют значительных объёмов энергии для сокращения и поддержания физической активности организма.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Митохондрии: производство энергии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Хлоропласты: фотосинтез и производство питательных веществ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пигмент хлорофилл, который захватывает солнечный свет, необходимый для фотосинтеза — процесса создания органических веществ из неорганических.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фотосинтеза световая энергия преобразуется в химическую, образуя глюкозу, которая служит источником энергии и компонентов для роста растения.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органоиды уникальны для клеток зелёных растений и некоторых водорослей, обеспечивая им способность производить собственные питательные вещества.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также участвуют в поддержании газового баланса, выделяя кислород — побочный продукт фотосинтеза — в атмосферу.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4913" y="1935209"/>
            <a:ext cx="4974799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органоиды с краткой характеристикой их функций и примерами вклада в жизнедеятельность 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выполняют специализированные функции, обеспечивая жизнедеятельность и адаптацию клетки к условиям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основных органоидов клетки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клетки: движущая сила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имеют особую структуру, позволяющую эффективно сокращаться и обеспечивать движение тела. Они содержат большое количество митохондрий для энергии, необходимой при активной работе.
</a:t>
            </a:r>
            <a:endParaRPr lang="en-US" sz="930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клетки: передатчики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обладают длинными отростками, которые помогают передавать электрические импульсы по всему организму, обеспечивая связь между разными органами и системами.
</a:t>
            </a:r>
            <a:endParaRPr lang="en-US" sz="1025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Эпителиальные клетки: защита и барьер
</a:t>
            </a:r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Эпителиальные клетки покрывают поверхности внутренних и наружных органов, создавая защитный слой, который препятствует проникновению вредных веществ и микробов.
</a:t>
            </a:r>
            <a:endParaRPr lang="en-US" sz="982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 в тканях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связь строения и функции клетки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клетки растений имеют удлинённые ворсинки, увеличивающие площадь поверхности для эффективного всасывания воды и минеральных веществ из почвы.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обладают плоской двояковогнутой формой, обеспечивающей максимальную площадь поверхности для переноса кислорода в крови.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Сперматозоиды оснащены жгутиком, который позволяет им активно двигаться и добираться до яйцеклетки во время оплодотворения.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генетической информации к функции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реализации кода ДНК в функционировании клетки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одноклеточных организмах, таких как амёбы и бактерии, одна клетка выполняет все жизненно важные функции самостоятельно — питание, рост и размножение.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организмы, включая растения и животных, состоят из специализированных клеток, которые объединяются в ткани и органы для эффективного выполнения разных задач.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 многоклеточные организмы: различия в организации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взаимодействие и координация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образуют ткани, обмениваясь химическими сигналами и веществами через мембранные контакты и межклеточные каналы, поддерживая согласованность действий.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взаимодействие позволяет формировать сложные органы и системы, обеспечивая слаженную работу всего организма и адаптацию к изменениям среды.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клеток напрямую влияет на развитие, рост и гомеостаз, поддерживая здоровье и нормальное функционирование организма в целом.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обладают способностью превращаться в различные типы специализированных клеток, что обеспечивает пластичность и возможность восстановления тканей.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 регенерации — заживление ран и обновление печени, происходящие благодаря делению и преобразованию клеток в нужные типы.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пластичность и регенерация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знаний о строении и функциях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клеток и их функций помогает раскрыть основы жизни, способствует развитию медицины и биотехнологий, открывая новые перспективы в сохранении здоровья человека.
</a:t>
            </a:r>
            <a:endParaRPr lang="en-US" sz="282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2026-05-08T15:26:43Z</dcterms:created>
  <dcterms:modified xsi:type="dcterms:W3CDTF">2026-05-08T15:26:43Z</dcterms:modified>
</cp:coreProperties>
</file>