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мира и религиозный состав населения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помогает объяснить расселение народов, культурное разнообразие и демографические различия по миру.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 показывает, как завоевания, переселения и распространение мировых религий меняли культурное пространство. Данные берут из переписей и опросов, но точность различается: люди могут относить себя к вере, но не практиковать её.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религиозный состав населения важен для географии
</a:t>
            </a:r>
            <a:endParaRPr lang="en-US" sz="2417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мировая религия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религия объединяет последователей в разных странах и среди разных народов. Её идеи подаются как универсальные, адресованные не только определённому этносу или региону.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неё характерны священные тексты, развитые религиозные институты и устойчивые формы обучения. Такие элементы помогают передавать учение и поддерживать общины на расстоянии.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религия способна распространяться через общинные сети, миссию, образование и миграции. Поэтому обычно выделяют христианство, ислам и буддизм, а также крупные традиции вроде индуизма и сикхизма.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религии мира по числу последователей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Pew Research Center, «The Global Religious Landscape» (обзор религий мира, 2017; значения в млрд — округлённые).
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крупнейших традиций, остаются значимые «малые группы», включая иудаизм и сикхизм, а также разные формы местных верований.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одна религия не охватывает всё население планеты. Картина распределения показывает, что религия тесно связана с историей и демографией.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678" y="1576525"/>
            <a:ext cx="1969645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состав по крупным регионам мира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регионам: какие традиции наиболее заметны и где высока доля нерелигиозных.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религий различается по регионам, но почти везде присутствует внутреннее разнообразие. Высокая нерелигиозность особенно характерна для Европы и части Восточной Азии.
</a:t>
            </a:r>
            <a:endParaRPr lang="en-US" sz="1034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географическое обобщение по материалам международных исследований религиозного состава (в т. ч. Pew Research Center).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Палестина в начале новой эры: как складываются первые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возникло в I веке н. э. в Палестине. Его ранний рост связан с распространением учения и формированием общин, которые со временем появились далеко за пределами региона. Для иллюстраций подойдут ранние мотивы и ранние христианские сюжеты.
</a:t>
            </a:r>
            <a:endParaRPr lang="en-US" sz="916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формы храма: католицизм, православие, протестантизм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два тысячелетия христианство охватило Европу и породило разные архитектурные традиции. Визуально это хорошо передают храмы разных типов: от соборов до более скромных богослужебных зданий. Такой материал помогает показать многообразие внутри одной религии.
</a:t>
            </a:r>
            <a:endParaRPr lang="en-US" sz="916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центры: Латинская Америка, США и Африка к югу от Сахары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численность христиан сегодня отмечается в Латинской Америке, Европе, США и в странах Африки к югу от Сахары. Эти регионы демонстрируют, как религия меняется вместе с демографией и историей контактов между народами. Для иллюстраций подходят современные храмы и городские пейзажи.
</a:t>
            </a:r>
            <a:endParaRPr lang="en-US" sz="916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христианства: от истоков до мировых центров
</a:t>
            </a:r>
            <a:endParaRPr lang="en-US" sz="2471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Ислам: география и демографический рост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возник в VII веке на Аравийском полуострове и быстро распространился на Ближний Восток и Северную Африку. Далее его влияние закрепилось в части Европы, Южной и Юго-Восточной Азии.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по числу мусульман — Индонезия, Пакистан, Индия и Бангладеш. Существенную роль играют и государства Ближнего Востока и Северной Африки, где ислам — доминирующая религия.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факторы усиливают рост мусульманского населения во многих странах: в ряде регионов выше рождаемость и заметнее доля молодых возрастов. Это поддерживает преемственность религиозной идентичности в семьях.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распространение религии и скорость изменений: миграции, образование и урбанизация могут влиять на практику. Тем не менее религиозная принадлежность часто сохраняется дольше, чем культурные привычки.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и буддизм как религии Азии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Индуизм: много течений и собственные философские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сосредоточен главным образом в Индии и Непале и не имеет единого основателя. Он включает множество течений, обрядов и философских школ, поэтому в разных регионах проявляется по-разному.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Буддизм: от Индии к Восточной и Юго-Восточной Азии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возник в Индии в VI–V веках до н. э., а его современные центры связаны с Китаем, Таиландом, Мьянмой, Шри-Ланкой, Японией, Монголией и Вьетнамом. Для обеих религий характерна тесная связь с историей и культурой цивилизаций региона.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3212" y="1232233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 и традиционные местные верования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 — древняя монотеистическая религия еврейского народа, исторически связанная с Ближним Востоком. Крупнейшие общины сегодня сосредоточены в Израиле и США, а также в странах диаспоры.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 и общины диаспоры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регионах люди могут по-разному сочетать религиозную традицию с культурной принадлежностью. Поэтому религиозная карта нередко включает не только «веру», но и сложные формы самоидентификации.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идентичность и переходы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сохраняются традиционные местные верования: анимизм, культ предков, шаманизм и другие формы народной религиозности. Они особенно заметны в Африке, Океании и среди коренных народов Америки.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Анимизм, культ предков и шаманизм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верования часто связаны с обрядами, жизненными циклами и представлениями о природе. Такие практики делают религиозность заметной даже там, где она не оформлена в виде крупных институций.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как часть традиций повседневности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нерелигиозности и секуляризации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данным международных опросов (в т. ч. Pew Research Center), без указания точных процентных значений для построения условного индекса.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показаны категории, отражающие относительный уровень нерелигиозности: в отдельных странах он выше, в других — заметно ниже, без указания точных процентов.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Секуляризация чаще выражена там, где сильны образование и городская культура. При этом динамика зависит от демографии и роли социальных институтов, а не только от религиозных традиций.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религиозная карта страны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цепочку факторов, влияющих на религиозный состав населения: от раннего расселения до современного регулирования и свободы совести.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44" y="149325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187" y="3292425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демографические процессы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группы различаются по возрастному составу. Во многих странах мусульманские и христианские общины заметно «моложе» нерелигиозных сообществ в Европе и Восточной Азии, что отражается на будущей численности.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профиль общин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одних конфессий рождаемость устойчиво выше, доля группы меняется быстрее, чем из-за одних только переходов между верованиями. Это особенно заметно там, где демография быстро растёт и семьи остаются многодетными.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 «демографический темп»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городского населения и темпы урбанизации меняют религиозное поведение. В Европе и Восточной Азии это может усиливать нерелигиозность, тогда как в странах с притоком мигрантов структура общин обновляется быстрее.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и секуляризация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9997" y="1340425"/>
            <a:ext cx="2144007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 заметным религиозным разнообразием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на основе общеизвестных сведений (без привязки к точным долям).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много-конфессиональных государств показывают, как сосуществование традиций связано с историей многонациональных обществ, миграциями и государственными моделями управления свободой совести.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часто возникает не «сразу», а закрепляется историей расселения, колониальным и миграционным опытом, а также устойчивостью семейных и региональных традиций.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 повседневной и общественной жизни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проявляется в календаре праздников, семейных сценариях и привычках повседневного поведения. Она влияет на образование, благотворительность и архитектуру, формируя узнаваемые символы — от храмов до мест молитвы и общинных центров.
</a:t>
            </a:r>
            <a:endParaRPr lang="en-US" sz="1178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государствах религия сохраняет роль части национальной идентичности. Религиозные даты включают в официальный общественный календарь, а культовые здания — храмы, мечети, синагоги, ступы — становятся частью культурной памяти городов.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изменение религиозной карты городов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миграции и урбанизации; конкретные доли зависят от страны и периода (точные значения в рамках этой схемы не приведены).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рост разнообразия усиливается за счёт концентрации мигрантов в агломерациях: общины получают новые храмы, школы и культурные пространства, а религиозные и нерелигиозные идентичности видоизменяются.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численности конфессий в городах идёт не только «естественным путём», но и через приток людей, а также через различия в интеграции и жизненных траекториях.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данных о религии населения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населения позволяют фиксировать религиозную принадлежность на определённую дату, но вопросы часто меняются по странам и годам. В некоторых местах религиозность учитывают через самоопределение, что снижает сравнимость результатов.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Выборочные социологические опросы дают детальную картину практик и взглядов, однако зависят от методики интервью и готовности респондента отвечать. Регистры религиозных организаций отражают институты, но не всю религиозную практику.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базы данных и исследования, включая Pew Research Center, помогают сопоставлять страны, но осложнения остаются: смешанная идентичность, переходы между религиями, различие между формальной принадлежностью и реальным поведением, отказ указывать веру.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религии по мировым регионам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территориальное обобщение по регионам; без привязки к точным долям (качественное описание тенденций).
</a:t>
            </a:r>
            <a:endParaRPr lang="en-US" sz="656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не «границы конфессий», а устойчивые тенденции: христианство концентрируется в Европе и Америке, ислам — в Северной Африке и на Ближнем Востоке, буддизм — в Восточной и Юго-Восточной Азии.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верований тесно связана с историей расселения народов, путями обмена и политическими изменениями. В одних регионах религия институционально доминирует, в других усиливается нерелигиозная идентичность.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Религия, конфликты и межконфессиональный диалог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различия иногда усиливают напряжённость, но сами по себе не задают исход конфликта. На взаимодействие больше влияют право, политическая система, качество образования и экономическое неравенство между группами.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сосуществование поддерживают свобода совести, гарантии прав верующих и нерелигиозных людей, а также межконфессиональный диалог. В многонациональном государстве он помогает договариваться о границах допустимого и общих целях.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меньшинствам и доверие к институтам снижает риск радикализации. Важны практики нейтрального государства, прозрачные правила доступа к образованию и защита от дискриминации по признаку вероисповедания.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измениться религиозный состав в будущем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2030-х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Продолжается рост населения в странах Африки и Южной Азии. При сохранении существующих возрастных профилей это поддержит дальнейшее увеличение численности христианских и исламских общин в глобальном масштабе.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2030–2050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секуляризация в части развитых стран способны удерживать высокую долю нерелигиозных людей. Параллельно миграция обновит религиозный ландшафт крупных городов, усложняя прогнозы по долям общин.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XXI века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будущую картину повлияют рождаемость, миграция, уровень образования и возрастная структура. Глобальные социальные изменения будут менять и формальную принадлежность, и реальные практики верующих.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религия как часть географии населения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состав — динамичный показатель, где прошлое, демография и миграции связаны в одну систему. Крупнейшие традиции сформировали культурные регионы, но их «границы» меняются из‑за урбанизации, секуляризации и перемещений людей.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2026-05-12T00:03:12Z</dcterms:created>
  <dcterms:modified xsi:type="dcterms:W3CDTF">2026-05-12T00:03:12Z</dcterms:modified>
</cp:coreProperties>
</file>