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экологические факторы: ключевые понятия и темы урока
</a:t>
            </a:r>
            <a:endParaRPr lang="en-US" sz="235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среды обитания и влияния факторов для жизни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возникла как наука в XIX веке и помогает понять взаимодействия организмов с окружающей средой. Это знание важно для сохранения природы и устойчивого развития общества.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экологии и значение среды обитания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7794"/>
            <a:ext cx="2122200" cy="2033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340" y="1147708"/>
            <a:ext cx="2122200" cy="2033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447" y="1147708"/>
            <a:ext cx="2122200" cy="2033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550" y="1147794"/>
            <a:ext cx="2122200" cy="2033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0045" y="3538101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среда: жизнь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включает реки, озёра и моря, где существуют рыб, водоросли и микроскопические организмы. Вода создаёт уникальные условия с высокой плотностью и растворимостью веществ.
</a:t>
            </a:r>
            <a:endParaRPr lang="en-US" sz="1025" dirty="0"/>
          </a:p>
        </p:txBody>
      </p:sp>
      <p:sp>
        <p:nvSpPr>
          <p:cNvPr id="9" name="Text 1"/>
          <p:cNvSpPr txBox="1"/>
          <p:nvPr/>
        </p:nvSpPr>
        <p:spPr>
          <a:xfrm>
            <a:off x="2411516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среда: жизнь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среда охватывает леса, степи и тундры. Здесь обитают млекопитающие, птицы и разнообразные растения, приспособленные к переменам температуры и влажности.
</a:t>
            </a:r>
            <a:endParaRPr lang="en-US" sz="950" dirty="0"/>
          </a:p>
        </p:txBody>
      </p:sp>
      <p:sp>
        <p:nvSpPr>
          <p:cNvPr id="10" name="Text 2"/>
          <p:cNvSpPr txBox="1"/>
          <p:nvPr/>
        </p:nvSpPr>
        <p:spPr>
          <a:xfrm>
            <a:off x="4629239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подземные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твёрдые частицы, воду и воздух, в которых живут дождевые черви, бактерии и корни растений. Условия требуют особых адаптаций к переменам температуры и влажности.
</a:t>
            </a:r>
            <a:endParaRPr lang="en-US" sz="971" dirty="0"/>
          </a:p>
        </p:txBody>
      </p:sp>
      <p:sp>
        <p:nvSpPr>
          <p:cNvPr id="11" name="Text 3"/>
          <p:cNvSpPr txBox="1"/>
          <p:nvPr/>
        </p:nvSpPr>
        <p:spPr>
          <a:xfrm>
            <a:off x="6859345" y="3537668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внутри живых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представляет собой тела животных и растений, где живут симбионты, паразиты и комменсалы, взаимодействующие с хозяином на клеточном или органном уровне.
</a:t>
            </a:r>
            <a:endParaRPr lang="en-US" sz="1025" dirty="0"/>
          </a:p>
        </p:txBody>
      </p:sp>
      <p:sp>
        <p:nvSpPr>
          <p:cNvPr id="12" name="Text 4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сред обитания живых организмов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обитания: характеристики и жители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обладает высокой плотностью и стабильной температурой, обеспечивая стабильные условия для жизни множества 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водной среде множество обитателей: рыбы с плавниками, амфибии, водоросли и разнообразные микроскопические формы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рыб способствуют передвижению, слизь у лягушек защищает от высыхания, а пузырьки воздуха у водорослей помогают плавучести.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газов в воде обеспечивает дыхание организмов и способствует фотосинтезу водных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среда: особенности и приспособления
</a:t>
            </a:r>
            <a:endParaRPr lang="en-US" sz="2501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этой среде лёгкий и прозрачен, позволяя солнечному свету достигать растений для фотосинтеза.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условия смены температуры и влажности стимулируют у животных развитие лёгких для дыхания и у растений — развитую корневую систему.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наземно-воздушной среды включают птиц, млекопитающих и насекомых, адаптированных к полёту, бегу и маскировке.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структура и её жители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смеси минералов, воды, воздуха и органических остатков, создавая сложный и разнообразный микроклимат внутри.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почвы — дождевые черви, личинки насекомых, бактерии и грибы — обладают адаптациями для жизни в тёмной, влажной среде с переменной температурой.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почвенных организмов адаптировано к ограниченному количеству кислорода и зависит от содержания влаги и пористости почвы.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формы взаимосвязей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обеспечивают взаимную пользу, например бактерии в кишечнике человека помогают синтезировать витамины.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проявляется у глистов и вирусов, которые живут внутри хозяина и часто вызывают ему вред.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— когда один организм получает выгоду без вреда или пользы для хозяина, например некоторые микроорганизмы на коже.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организменной среды тесно связаны с физиологией хозяина, влияя на его здоровье и функции.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абиотические факторы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растениям для фотосинтеза и регулирует биоритмы животных. Температура влияет на скорость обмена веществ и активность организмов.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Влажность, давление и химический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определяет климатические условия, давление влияет на дыхание, а химический состав среды задаёт возможности питания и размножения.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и их проявления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соперничают между собой за пищу, свет и пространство. Например, растения борются за солнечный свет, а животные — за территорию или добычу.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паразитизм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симбиозе виды взаимополезны, как грибы, помогающие корням деревьев усваивать воду. Паразиты же используют организм хозяина для пищи, часто вызывая болезни.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его роль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популяции добычи, поддерживая баланс в экосистемах. Волки регулируют численность зайцев, предотвращая чрезмерное размножение.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воздействие человека на природу
</a:t>
            </a:r>
            <a:endParaRPr lang="en-US" sz="2478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воды, вызванное промышленностью и транспортом, ухудшает здоровье экосистем и людей, снижая качество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расширение городов приводят к утрате естественных местообитаний, что вызывает исчезновение многих видов и изменение климата.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активность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повышает активность животных и способствует их выживанию. Например, амфибии проявляют весеннюю активность при потеплении.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активность снижена при экстремально низких и высоких температурах, что ограничивает жизнедеятельность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74451"/>
            <a:ext cx="4514400" cy="1727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факторы разных сред обитания
</a:t>
            </a:r>
            <a:endParaRPr lang="en-US" sz="258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параметры, влияющие на жизнь организмов в различных средах: свет, температура, влажность и давление.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экологических условиях формируют специфические адаптации у организмов каждой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особенностям среды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жабры, позволяющие эффективно поглощать кислород из воды, что жизненно важно для дыхания в водной среде с ограниченным доступом воздуха.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животные покрыты густым и толстым шерстяным покровом, обеспечивающим теплоизоляцию и защиту от экстремального холода в суровом климате.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обладают мясистыми листьями и глубокими корнями для хранения воды и добычи влаги из глубоких слоёв почвы в условиях засухи.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обитателей пруда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водах пруда процветают рыбы, лягушки и личинки насекомых, а также микроскопический планктон и водоросли. Их совместное существование формирует сложные пищевые цепи.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 факторов на жизнь пруда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уровень кислорода в воде изменяются в течение суток и сезонов, влияя на активность и выживаемость организмов. Свет стимулирует фотосинтез водорослей, обеспечивая кислород.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пруда: структура и взаимосвязи компонентов
</a:t>
            </a:r>
            <a:endParaRPr lang="en-US" sz="2575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ярусы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состоит из нескольких ярусов: высоких деревьев, подлеска, трав и мхов. Каждый слой создаёт уникальные условия для жизни разнообразных растений и животных.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пример экосистемы: уровни организации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обитателей и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леса взаимодействуют: деревья выделяют кислород, а животные распространяют семена, что поддерживает экосистемный баланс и способствует возобновлению леса.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конкуренция между видами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ниши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занимает определённое место и выполняет роль в экосистеме, используя ресурсы определённого места и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Перекрытие ниш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экологические ниши пересекаются, виды конкурируют за ограниченные ресурсы, такие как пища, свет и вода.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конкуренции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Выживают наиболее приспособленные виды, а остальные либо мигрируют, либо изменяют нишу, уменьшая конкуренцию.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видами экологических факторов
</a:t>
            </a:r>
            <a:endParaRPr lang="en-US" sz="2531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абиотических, биотических и антропогенных факторов на организмы и экосистемы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изменений экологических факторов для живых существ
</a:t>
            </a:r>
            <a:endParaRPr lang="en-US" sz="2133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климата вызывает сокращение численности некоторых видов из-за невозможности адаптироваться к новым условиям.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приводит к ухудшению здоровья организмов, снижению качества воды и воздуха, влияют на пищевые цепи.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снижает биоразнообразие экосистем, что делает их более уязвимыми к стрессам.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снижает плодородность, препятствуя росту растений и влияя на всю экосистему.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00" y="1220238"/>
            <a:ext cx="2048400" cy="1996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9600" y="1220238"/>
            <a:ext cx="2048400" cy="1996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8400" y="1220238"/>
            <a:ext cx="2048400" cy="19963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67200" y="1220238"/>
            <a:ext cx="2048400" cy="19963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окружающей среды: современные практики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3060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060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позволяет сохранять природные экосистемы и редкие виды, способствуя их естественному восстановлению.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896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7896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высаживание деревьев способствует восстановлению биоразнообразия, улучшению климата и поддержанию баланса природы.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6284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выбросов загрязняющих веществ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6284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норм и технологий очистки выбросов уменьшает загрязнение воздуха и воды, улучшая здоровье людей и экосистем.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24672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переработка отходов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24672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сокращает загрязнение и помогает повторно использовать ресурсы, снижая нагрузку на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среды обитания и факторов экологии помогает сохранять природу и формировать ответственное отношение к окружающему миру для будущих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среды обитания и экологических факторов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2026-05-08T16:21:58Z</dcterms:created>
  <dcterms:modified xsi:type="dcterms:W3CDTF">2026-05-08T16:21:58Z</dcterms:modified>
</cp:coreProperties>
</file>