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Широколиственный лес: особенности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и важные экологические процессы в широколиственном лесу.
</a:t>
            </a:r>
            <a:endParaRPr lang="en-US" sz="3824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возникли после ледникового периода и занимают территории в Европе, Азии и Северной Америке. Их климат умеренный с четкой сменой сезонов и равномерным распределением осадков.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расположение широколиственных лесов
</a:t>
            </a:r>
            <a:endParaRPr lang="en-US" sz="257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широколиственного леса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лиственных деревьев с широкими листьями, такими как дуб, клён и бук, обеспечивает богатую лиственную крону летом и массовый листопад осенью.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Явственно выраженная смена сезонов заметна по изменениям в облике леса — густая зелень летом сменяется золотым ковром опавшей листвы осенью.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плотность растительности на всех ярусах и сформированный рыхлый гумусовый слой почвы, жизненно важный для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распространения широколиственных лесов
</a:t>
            </a:r>
            <a:endParaRPr lang="en-US" sz="208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зеленое сердце континента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и Восточной Европе широколиственные леса занимают большие площади, особенно в Польше, Беларуси и западной части России. Эти леса создают уникальные природные сообщества, сохранившиеся от древних времен.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России: сочетание широты и биоразнообразия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Дальнего Востока известны разнообразием лиственных пород, где леса служат домом для многочисленных видов растений и животных, адаптированных к регионам с выраженной влажностью.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США: леса с богатой историей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северо-восточных и центральных частях Соединённых Штатов широколиственные леса играют важную роль в природной и культурной жизни, сочетая разные породы деревьев и богатый животный мир.
</a:t>
            </a:r>
            <a:endParaRPr lang="en-US" sz="9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 структура широколиственного леса
</a:t>
            </a:r>
            <a:endParaRPr lang="en-US" sz="2732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образуют высокие деревья высотой от 20 до 40 метров, формирующие основную лесную крону и создающие укрытие для многих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ярус представлен кустарниками, такими как лещина, калина и жимолость, которые играют роль пищевого и укрывного слоя для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ярус состоит из трав, мхов и грибов, в том числе ландыш и сныть, которые обеспечивают богатое биоразнообразие и участвуют в круговороте веществ.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ярусы взаимосвязаны, обеспечивая комплексное существование разных организмов и поддерживая равновесие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черешчатый — царь лиственных пород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распространённых и долговечных видов, дуб черешчатый отличается прочностью древесины и значимостью для дикой природы — под его кроной создаются идеальные условия для множества видов.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обыкновенный — декоративная и экологическая ценность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 выделяется яркой листвой и служит источником корма для многих насекомых и птиц, одновременно украшая леса своими окрасками в разные сезоны.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как основа подлеска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Лещина, рябина и калина формируют густой подлесок, обеспечивая пищу и убежище для мелких животных и птиц, способствуют сохранению влажности и почвенного плодородия.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представители флоры широколиственного леса
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широколиственного леса
</a:t>
            </a:r>
            <a:endParaRPr lang="en-US" sz="2652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Кабаны и косули широко распространены, лисы и ежи живут в укромных местах, а белки активно обживают кроны деревьев.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обитают дрозды, синицы и совы, каждая из которых выполняет свою роль в пищевой цепи и контролирует популяции насекомых.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бабочки и муравьи имеют ключевое значение для опыления, разложения и поддержания здоровья леса.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лесным лягушкам относятся важные индикаторы экосистемы, которые живут около влажных и тенистых участков лесной подстилки.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связи в широколиственном лесу
</a:t>
            </a:r>
            <a:endParaRPr lang="en-US" sz="268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питания и взаимодействия между организмами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в широколиственном лесу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серые лесные почвы содержат много перегноя и обеспечивают растения важными минеральными веществами для роста и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выступает средой обитания для микроорганизмов и грибов, играющих ключевую роль в разложении органических остатков и поддержании круговорота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биомассы и активности в лесу по сезонам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биомасса приходится на летние месяцы, когда растения активно растут, а осенью начинается постепенная подготовка к зимнему покою.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 выраженная сезонность влияет на жизненные процессы и активность живых организмов, обеспечивая цикличность экосистемных функций.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мониторингов,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микроорганизмы: важные участники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микоризу — симбиотическую связь с корнями деревьев, помогая растениям усваивать труднодоступные минеральные вещества из почвы для роста и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опавшую листву и древесину, превращая органический материал в гумус, что поддерживает плодородие почвы и питание растений широкой цепочки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деятельности грибов и микроорганизмов происходит круговорот веществ, обеспечивающий устойчивость и здоровье лесной экосистемы, а также защиту растений от болезней.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18296"/>
            <a:ext cx="4166100" cy="27753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широколиственный и хвойный лес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различия между широколиственными и хвойными лесами по составу деревьев, кустарников, свойствам почвы и разнообразию животных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характеризуются большим биологическим разнообразием и плодородной почвой, что обеспечивает более сложные пищевые сети, чем в хвойных лесах.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лесные инвентаризации и экологические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и животных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широколиственных деревьев крупные и тонкие, что позволяет эффективно использовать свет для фотосинтеза в условиях плотного леса с тенистым подлеском.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например, зайцы, меняют окраску с зимы на летнюю для маскировки, а белки запасают орехи, чтобы выжить в суровых условиях зимнего голода.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строят норы и используют листву как укрытие, что помогает защититься от холода и хищников в холодное время года.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мигрируют на юг, избегая холодов, а многие виды создают временные убежища в подлеске, где безопаснее пережить неблагоприятный сезон.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Желудь дуба служит пищей для белки, которая, в свою очередь, становится добычей куницы. Такая связь показывает, как энергия передаётся от растений к травоядным и хищникам.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звене цепи энергия частично теряется в виде тепла. Грибы и микроорганизмы завершают цикл, разлагая остатки и возвращая вещества в почву для новых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цепь питания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и круговорот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лесов для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предоставляют древесину для строительства и топлива, а также ягоды, грибы и лекарственные растения, что важно для многих традиционных и современных хозяйств.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кислород, очищают атмосферу от загрязнений и помогают регулировать водный баланс, снижая риск наводнений и поддерживая климат.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служат местом отдыха, туризма и образовательных мероприятий, способствуя оздоровлению и повышению экологической культуры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широколиственных лесов за 100 лет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сто лет площадь лесов сокращалась из-за сельского хозяйства и урбанизации, но в некоторых регионах начинаются программы по восстановлению лесов.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значительную потерю лесов в Европе и Центральной России, что требует усиления мер по охране и восстановлению древесных массивов.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лесной отчет,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широколиственных лесов
</a:t>
            </a:r>
            <a:endParaRPr lang="en-US" sz="2732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её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деятельность, включая вырубку и расширение сельхозугодий, приводит к фрагментации лесов, снижению биоразнообразия и ухудшению экосистемных функций. Это негативно влияет на климат и качество среды обитания многих видов.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лесных пожаров и вредителей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вызванные как природными причинами, так и человеком, уничтожают большие территории. Вредители и болезни, например короеды, повреждают деревья, что усугубляет деградацию лесов и требует контрольных мер.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лесных экосистем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природные заповедники и национальные парки, где запрещена любая хозяйственная деятельность для сохранения естественных экосистем и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массовая посадка молодых деревьев и восстановление нарушенных территорий, что способствует восстановлению биоразнообразия и почвенного покрова.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устойчивые методы лесного хозяйства, предусматривающие частичную вырубку и смешанные насаждения для поддержания экологического баланса.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экологическое воспитание и волонтёрские проекты, которые вовлекают общественность в охрану природы и мониторинг состояния лесов.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Дуб-старожил Беларуси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растёт дуб возрастом свыше 800 лет, который считается символом долголетия и стабильности лесной природы. Этот великан служит домом для многих птиц и насекомых.
</a:t>
            </a:r>
            <a:endParaRPr lang="en-US" sz="108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бук и богатство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 в широколиственных лесах достигает высоты до 45 метров, создавая многослойный лесной покров. В одном гектаре леса насчитывается более 400 видов насекомых, что свидетельствует о богатстве биоразнообразия.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широколиственных лесов
</a:t>
            </a:r>
            <a:endParaRPr lang="en-US" sz="27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широколиственных лесов для природы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поддерживают климат и биоразнообразие, предоставляя ресурсы и экологические услуги. Их охрана обеспечивает будущее устойчивое развитие и благополучие человечества.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2026-05-09T10:32:16Z</dcterms:created>
  <dcterms:modified xsi:type="dcterms:W3CDTF">2026-05-09T10:32:16Z</dcterms:modified>
</cp:coreProperties>
</file>