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высшей нервной деятельности человека: ключевые аспекты урока
</a:t>
            </a:r>
            <a:endParaRPr lang="en-US" sz="2569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процессов мозга, отвечающих за мышление, память и поведение.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научные основы изучения ВНД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«высшая нервная деятельность» предложил И.П. Павлов. Его исследования условных и безусловных рефлексов заложили фундамент. Теория функциональных систем П.К. Анохина и современные методы нейрофизиологии расширяют понимание памяти, эмоций и сознания.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и значение высшей нервной деятельности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Высшая нервная деятельность — сложная мозговая функция, выделяющая человека среди животных. Она обеспечивает анализ и синтез информации, развитие мышления и речи.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ВНД формирует сознание и способность к обучению, создавая базу для абстрактного мышления и творческой деятельности.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процессы влияют на поведение и помогают человеку адаптироваться к меняющейся среде, отражая уникальные индивидуальные особенности.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нервная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Включает головной и спинной мозг, ответственные за главные управляющие функции организма. Головной мозг содержит кору больших полушарий, мозжечок и подкорковые структуры, которые обрабатывают информацию и координируют движения.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Периферическая нервная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Связывает ЦНС с органами, мышцами и кожей через нервы. Она передаёт сигналы между телом и мозгом, обеспечивая восприятие и реагирование на внешние раздражители.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функций в мозге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зоны мозга выполняют специальные задачи: кора отвечает за мышление и восприятие, мозжечок — за координацию, подкорковые ядра — за эмоции и память. Эти структуры тесно взаимодействуют.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отделы нервной системы человека
</a:t>
            </a:r>
            <a:endParaRPr lang="en-US" sz="22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Безусловные рефлексы: основа врождённого поведения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Безусловные рефлексы — автоматические реакции, с которыми человек рождается, например, моргание при приближении предмета к глазу или сосание у младенцев.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таких рефлексов расположены в спинном мозге и стволе, что обеспечивает мгновенный ответ без участия сознания.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рефлексы необходимы для выживания и поддержания жизненно важных функций, формируясь ещё до рождения.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не требуют обучения и остаются стабильными на протяжении всей жизни, обеспечивая защиту от опасностей.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рефлексы: формирование опыта и обучения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270925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рефлексы появляются в жизни через связывание нейтральных и безусловных раздражителей, позволяя организму адаптироваться к изменениям среды.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24289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рефлексы лежат в основе формирования навыков и привычек, укрепляя память и обучая новому поведению.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321487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условных рефлексов заключается в развитии интеллектуальных процессов и способности к обучению у человека и животных.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формирования условного рефлекса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условного рефлекса по И.П. Павлову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19562" y="95348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9599" y="2252692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9599" y="3551885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132135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Толщина и количество нейронов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 — тонкий слой толщиной 2-5 мм, содержащий около 14 миллиардов нейронов. Этот плотный слой обеспечивает сложную обработку информации и связь между различными зонами мозга.
</a:t>
            </a:r>
            <a:endParaRPr lang="en-US" sz="1043" dirty="0"/>
          </a:p>
        </p:txBody>
      </p:sp>
      <p:sp>
        <p:nvSpPr>
          <p:cNvPr id="8" name="Text 1"/>
          <p:cNvSpPr txBox="1"/>
          <p:nvPr/>
        </p:nvSpPr>
        <p:spPr>
          <a:xfrm>
            <a:off x="180050" y="2431363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Обработка сенсорных данных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Зоны коры специализированы для восприятия разных видов информации: зрительной, слуховой, тактильной. Каждая доля отвечает за определённые функции, обеспечивая целостное восприятие мира.
</a:t>
            </a:r>
            <a:endParaRPr lang="en-US" sz="1043" dirty="0"/>
          </a:p>
        </p:txBody>
      </p:sp>
      <p:sp>
        <p:nvSpPr>
          <p:cNvPr id="9" name="Text 2"/>
          <p:cNvSpPr txBox="1"/>
          <p:nvPr/>
        </p:nvSpPr>
        <p:spPr>
          <a:xfrm>
            <a:off x="180050" y="3730556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мышлении и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 больших полушарий отвечает за высшие психические процессы: мышление, язык, память и сознание. Её активность формирует способность к обучению и адаптации.
</a:t>
            </a:r>
            <a:endParaRPr lang="en-US" sz="1043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75075"/>
            <a:ext cx="8127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 больших полушарий и её функции
</a:t>
            </a:r>
            <a:endParaRPr lang="en-US" sz="22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Речевая деятельность: уникальное проявление ВНД человека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00" y="1150367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Брока контролирует моторную часть речи, позволяя формировать слова и предложения четко и осмысленно.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1994740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Вернике отвечает за понимание и анализ речевой информации, что обеспечивает полноценное общение и восприятие текста.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9124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письменной речи только у человека связано с сложным мышлением, позволяя сохранять и передавать знания через поколения.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80000" y="3683502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служит основным способом выражения мыслей, эмоций и знаний, что улучшает социальное взаимодействие и обучение.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памяти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071003"/>
            <a:ext cx="361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памяти и их особенности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Кратковременная память хранит информацию несколько минут, помогая справляться с текущими задачами. Долговременная — сохраняет знания и опыт на годы. Оперативная память обеспечивает временное удержание данных для решений.
</a:t>
            </a:r>
            <a:endParaRPr lang="en-US" sz="1119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3246503"/>
            <a:ext cx="3619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Нейробиологические основы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Гиппокамп играет ключевую роль в формировании долговременной памяти, а ассоциативные зоны коры обрабатывают и интегрируют полученные знания в общий опыт.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и лимбическая система головного мозга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Лимбическая система, включая гипоталамус, миндалину и гиппокамп, отвечает за формирование базовых эмоций, таких как страх, радость, удивление и гнев, влияя на реакцию организма.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725898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эмоций с памятью обеспечивает эмоциональную окраску воспоминаний, что способствует более эффективному усвоению и запоминанию информации в процессе обучения.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581081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Эмоции, регулируемые лимбической системой, играют важную роль в мотивации и поведении человека, формируя отношение к окружающим событиям и регулируя стрессовые реакции.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Нейропсихологические исследования, 2022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Функциональная асимметрия полушарий мозга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Левое полушарие активно обрабатывает логические задачи, а правое — играет ключевую роль в творческом восприятии и пространственном мышлении.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людей имеют доминирующее левое полушарие, что отражается в предпочтениях в мышлении и способах восприятия информации.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Отдёргивание руки — защитный механизм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рука случайно касается горячего предмета, срабатывает безусловный рефлекс, мгновенно отдергивающий руку, предотвращая ожог и травму. Этот процесс происходит без участия сознания.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Кашлевой рефлекс при раздражении дыхательных путей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Раздражение слизистой оболочки вызывает кашлевой рефлекс, очищающий дыхательные пути от пыли или слизи. Это жизненно важный защитный механизм, обеспечивающий нормальное дыхание.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Зрачковая реакция на свет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ярком освещении зрачки сужаются для защиты сетчатки от избыточного света. Этот рефлекс быстро регулирует количество поступающего света, способствуя комфорту зрения.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рефлексов в повседневной жизни
</a:t>
            </a:r>
            <a:endParaRPr lang="en-US" sz="22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окружающей среды на формирование ВНД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воспитания и общения в семье и школе существенно влияет на развитие высшей нервной деятельности, формируя основы мышления и поведения.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Образовательный уровень и активность сверстников создают условия для развития творческих способностей и познавательных процессов подростков.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Негативная среда может приводить к стрессовым состояниям и снижению способности к обучению, уменьшая эффективность формирования высших психических функций.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19562" y="95348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9599" y="2252692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9599" y="3551885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132135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Фазы сна и их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состоит из медленных и быстрых фаз, которые обеспечивают отдых мозга и укрепление памяти. Равномерное чередование этих фаз важно для восстановления всех функций организма.
</a:t>
            </a:r>
            <a:endParaRPr lang="en-US" sz="1043" dirty="0"/>
          </a:p>
        </p:txBody>
      </p:sp>
      <p:sp>
        <p:nvSpPr>
          <p:cNvPr id="8" name="Text 1"/>
          <p:cNvSpPr txBox="1"/>
          <p:nvPr/>
        </p:nvSpPr>
        <p:spPr>
          <a:xfrm>
            <a:off x="180050" y="2431363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недосыпание влияет на интеллект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Хроническое недосыпание снижает концентрацию и замедляет реакцию. У подростков это отражается на успеваемости и общем эмоциональном состоянии, ухудшая качество жизни.
</a:t>
            </a:r>
            <a:endParaRPr lang="en-US" sz="1043" dirty="0"/>
          </a:p>
        </p:txBody>
      </p:sp>
      <p:sp>
        <p:nvSpPr>
          <p:cNvPr id="9" name="Text 2"/>
          <p:cNvSpPr txBox="1"/>
          <p:nvPr/>
        </p:nvSpPr>
        <p:spPr>
          <a:xfrm>
            <a:off x="180050" y="3730556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Биоритмы и режим дня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биоритмов, включая время сна и активности, помогает поддерживать оптимальную работу мозга и способствует сохранению психического здоровья в период интенсивного роста.
</a:t>
            </a:r>
            <a:endParaRPr lang="en-US" sz="1043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75075"/>
            <a:ext cx="8127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сна и биоритмов в работе мозга
</a:t>
            </a:r>
            <a:endParaRPr lang="en-US" sz="22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918195"/>
            <a:ext cx="5037900" cy="1607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ВНД человека и высших животных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основные характеристики высшей нервной деятельности человека с обезьянами и собаками по ключевым критериям.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обладает наиболее развитой и сложной высшей нервной деятельностью, что обеспечивает высокую адаптивность и способность к обучению.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биологии, нейрофизиологические исследования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Психические процессы: ощущение, восприятие, мышление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270925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Ощущения — это первичные сигналы, получаемые от органов чувств, которые информируют мозг о внешних и внутренних воздействиях.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24289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Восприятие объединяет отдельные ощущения в целостные образы окружающих предметов и явлений, формируя осмысленное восприятие мира.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321487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Мышление позволяет анализировать, сравнивать, делать выводы и решать задачи, что является основой человеческого сознания и поведения.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её роль в формировании личности школьника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аккумулирует опыт, поддерживает обучение и способствует развитию творческих способностей и осознанию собственной индивидуальности.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и интерес подростка сильно влияют на эффективность запоминания новой информации, способствуя ее длительному сохранению.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Эмоциональное состояние играет ключевую роль: положительные эмоции усиливают процессы запоминания и помогают усвоить материал лучше.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формирует связь между прошлым опытом и настоящим, влияя на принятие решений и поведение в различных жизненных ситуациях.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и переутомление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60% школьников испытывают переутомление в результате высокой учебной нагрузки и личных проблем, что снижает когнитивные функции и мешает нормальному развитию нервной деятельности.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Интернета и гаджетов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Избыточное время в интернете приводит к снижению концентрации внимания, расстройствам сна и негативно отражается на эмоциональном состоянии подростков.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привычки и их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Курение и алкоголь вызывают повреждение нейронных связей, ухудшая память и способность к обучению. Это приводит к снижению успеваемости и развитию психических расстройств.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негативно влияющие на ВНД подростков
</a:t>
            </a:r>
            <a:endParaRPr lang="en-US" sz="22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051052"/>
            <a:ext cx="9144000" cy="2089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734501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каждому подростку важно знать о ВНД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425500" y="1869638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особенностей высшей нервной деятельности помогает подросткам управлять своим развитием, улучшать учебу и сохранять психическое здоровье для успешной жизни.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2026-05-08T03:33:51Z</dcterms:created>
  <dcterms:modified xsi:type="dcterms:W3CDTF">2026-05-08T03:33:51Z</dcterms:modified>
</cp:coreProperties>
</file>