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юноши, который выбрал свободу, даже заплатив за неё жизнью.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М.Ю. Лермонтов. «Мцыри»: поэма о свободе, родине и силе личности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в эпоху романтизма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«Мцыри» создана в эпоху русского романтизма, где особенно ценили сильные чувства, необычного героя и конфликт личности с миром. Кавказский опыт Лермонтова и значение слова «мцыри» сразу задают трагический смысл образа героя.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 замысел поэмы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629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Кавказские впечатления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видел Кавказ с детства и позже служил там. Впечатления от гор, природы и местных характеров стали важной основой замысла.
</a:t>
            </a:r>
            <a:endParaRPr lang="en-US" sz="1243" dirty="0"/>
          </a:p>
        </p:txBody>
      </p:sp>
      <p:sp>
        <p:nvSpPr>
          <p:cNvPr id="10" name="Text 3"/>
          <p:cNvSpPr txBox="1"/>
          <p:nvPr/>
        </p:nvSpPr>
        <p:spPr>
          <a:xfrm>
            <a:off x="264152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героя-послушника
</a:t>
            </a:r>
            <a:pPr algn="l" indent="0" marL="0">
              <a:lnSpc>
                <a:spcPct val="100000"/>
              </a:lnSpc>
              <a:buNone/>
            </a:pPr>
            <a:r>
              <a:rPr lang="en-US" sz="1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Писателя заинтересовал юноша, выросший вдали от родных и лишённый права выбрать собственную судьбу. Этот образ стал центром поэмы.
</a:t>
            </a:r>
            <a:endParaRPr lang="en-US" sz="1212" dirty="0"/>
          </a:p>
        </p:txBody>
      </p:sp>
      <p:sp>
        <p:nvSpPr>
          <p:cNvPr id="11" name="Text 4"/>
          <p:cNvSpPr txBox="1"/>
          <p:nvPr/>
        </p:nvSpPr>
        <p:spPr>
          <a:xfrm>
            <a:off x="46181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Романтическая идея свободы
</a:t>
            </a:r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сюжете соединились личная драма и мечта о внутренней независимости. Герой стремится к жизни, где человек отвечает только перед своей совестью.
</a:t>
            </a:r>
            <a:endParaRPr lang="en-US" sz="1188" dirty="0"/>
          </a:p>
        </p:txBody>
      </p:sp>
      <p:sp>
        <p:nvSpPr>
          <p:cNvPr id="12" name="Text 5"/>
          <p:cNvSpPr txBox="1"/>
          <p:nvPr/>
        </p:nvSpPr>
        <p:spPr>
          <a:xfrm>
            <a:off x="659867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утраченной родины
</a:t>
            </a:r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доме, бегство, испытания и невозможность вернуться делают историю Мцыри особенно трагичной и близкой романтическому мироощущению.
</a:t>
            </a:r>
            <a:endParaRPr lang="en-US" sz="119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как пространство свободы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у Лермонтова — это не просто место действия, а мир простора и движения. Горы и ущелья открывают герою возможность почувствовать себя свободным.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Кавказа в поэме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язык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Гроза, лес и быстрые потоки передают напряжение внутренней жизни Мцыри. Природа словно откликается на его тоску, надежду и стремление вырваться из плена.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694" y="1589199"/>
            <a:ext cx="385613" cy="44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297501"/>
            <a:ext cx="432900" cy="43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045194"/>
            <a:ext cx="432900" cy="346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3365" y="3706306"/>
            <a:ext cx="432900" cy="43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3365" y="4410702"/>
            <a:ext cx="432900" cy="43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Мцыри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38327" y="15750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пленение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детстве героя привезли в монастырь, поэтому он вырос вдали от семьи, родной земли и привычного мира.
</a:t>
            </a:r>
            <a:endParaRPr lang="en-US" sz="1053" dirty="0"/>
          </a:p>
        </p:txBody>
      </p:sp>
      <p:sp>
        <p:nvSpPr>
          <p:cNvPr id="12" name="Text 3"/>
          <p:cNvSpPr txBox="1"/>
          <p:nvPr/>
        </p:nvSpPr>
        <p:spPr>
          <a:xfrm>
            <a:off x="938327" y="2279490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 по дому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Мцыри хранит память о родине как о мечте, хотя почти не знает её в реальности. Именно эта память придаёт ему силы.
</a:t>
            </a:r>
            <a:endParaRPr lang="en-US" sz="1053" dirty="0"/>
          </a:p>
        </p:txBody>
      </p:sp>
      <p:sp>
        <p:nvSpPr>
          <p:cNvPr id="13" name="Text 4"/>
          <p:cNvSpPr txBox="1"/>
          <p:nvPr/>
        </p:nvSpPr>
        <p:spPr>
          <a:xfrm>
            <a:off x="938327" y="2983891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Чужая судьба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Монастырская жизнь кажется ему навязанной. Герой не хочет принимать путь, который выбрали за него другие люди.
</a:t>
            </a:r>
            <a:endParaRPr lang="en-US" sz="1053" dirty="0"/>
          </a:p>
        </p:txBody>
      </p:sp>
      <p:sp>
        <p:nvSpPr>
          <p:cNvPr id="14" name="Text 5"/>
          <p:cNvSpPr txBox="1"/>
          <p:nvPr/>
        </p:nvSpPr>
        <p:spPr>
          <a:xfrm>
            <a:off x="943169" y="3688293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и гордость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слабость не мешает Мцыри быть решительным. Он готов спорить с обстоятельствами и защищать своё право на свободу.
</a:t>
            </a:r>
            <a:endParaRPr lang="en-US" sz="1053" dirty="0"/>
          </a:p>
        </p:txBody>
      </p:sp>
      <p:sp>
        <p:nvSpPr>
          <p:cNvPr id="15" name="Text 6"/>
          <p:cNvSpPr txBox="1"/>
          <p:nvPr/>
        </p:nvSpPr>
        <p:spPr>
          <a:xfrm>
            <a:off x="943169" y="43926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 собственному выбору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стремление героя — самому решать, кем быть и куда идти. Для него это важнее спокойствия и безопасности.
</a:t>
            </a:r>
            <a:endParaRPr lang="en-US" sz="105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Сюжетный путь героя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Мцыри идёт от плена к краткой свободе и снова к монастырю.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Мцыри монастырь — это не дом, а пространство, где всё подчинено порядку, тишине и послушанию. Здесь нет права на личный выбор.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Монастырь как символ несвободы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стенах герой не видит родной земли и не чувствует настоящего движения жизни. Его существование кажется ему спокойным, но чужим и пустым.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монастырь становится символом духовного плена. Он показывает, что без свободы человек может жить, но не может по-настоящему чувствовать себя живым.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дня стали самым важным временем в жизни Мцыри.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эти дни герой успел увидеть мир, почувствовать силу природы и понять, насколько дорога ему свобода.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М. Ю. Лермонтова «Мцыри»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составляет внутренний мир Мцыри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силу в герое имеет мечта о свободе и возвращении к родной земле.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чувства Мцыри объединены одной целью: вырваться из чужого мира и обрести свою судьбу.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М. Ю. Лермонтова «Мцыри»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построена как личный рассказ Мцыри старому монаху. Такая форма делает его слова особенно искренними и помогает читателю услышать самого героя.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Исповедь как центр поэмы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исповеди он говорит о страхе, надежде, одиночестве и мечте о родине. Благодаря этому становится понятен его сильный и гордый характер.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показывает, что самое важное в поэме — не только события, но и внутренний мир человека, который ищет свободу и смысл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начинается в момент побега и сразу выводит героя из спокойного, замкнутого мира монастыря в стихию движения, риска и внутреннего подъёма.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бури и грозы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изображает грозу как живую силу природы, которая отвечает состоянию героя и помогает понять его смелость, напряжение и жажду настоящей жизни.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Мцыри буря не просто опасность: она звучит как зов свободы, потому что в ней нет тишины, покорности и привычного смирения.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образе особенно ясно видно, что Мцыри близок не к покою, а к борьбе, преодолению и миру сильных чувств.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822176"/>
            <a:ext cx="3287100" cy="11166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поэмы и их смысл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отдельные образы поэмы помогают раскрыть главную идею произведения.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не просто описывает место или событие, а показывает состояние героя и усиливает тему свободы.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М.Ю. Лермонтова «Мцыри»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3060937"/>
            <a:ext cx="4022400" cy="20858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244" y="3060937"/>
            <a:ext cx="4022400" cy="20858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Дуэль с барсом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50" y="1991000"/>
            <a:ext cx="401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Схватка, в которой решается судьба
</a:t>
            </a:r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схватка с барсом становится самым напряжённым моментом поэмы. Здесь Мцыри остаётся один на один с опасностью, без помощи и защиты. Он не отступает, потому что для него борьба важнее страха и слабости.
</a:t>
            </a:r>
            <a:endParaRPr lang="en-US" sz="1241" dirty="0"/>
          </a:p>
        </p:txBody>
      </p:sp>
      <p:sp>
        <p:nvSpPr>
          <p:cNvPr id="8" name="Text 3"/>
          <p:cNvSpPr txBox="1"/>
          <p:nvPr/>
        </p:nvSpPr>
        <p:spPr>
          <a:xfrm>
            <a:off x="4856895" y="2005129"/>
            <a:ext cx="40188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силы и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бою герой проявляет не только ловкость, но и внутреннюю стойкость. Барс воплощает мощь дикой природы, а Мцыри отвечает на неё смелостью и упорством. Этот эпизод доказывает, что в нём живёт настоящий характер, а не покорность пленника.
</a:t>
            </a:r>
            <a:endParaRPr lang="en-US" sz="122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состояние героя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краткие минуты воли становятся для Мцыри важнее долгих лет в монастыре.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сил приходится на время свободы, а затем состояние резко падает: мечта остаётся, но тело и путь героя иссякают.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М.Ю. Лермонтова «Мцыри»; оценка динамики по ходу сюжета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действует смело и решительно, однако сила характера не заменяет знания местности. В незнакомом пространстве герой быстро теряет ориентиры и постепенно слабеет.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Мцыри не находит дорогу домой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Мцыри вырос вдали от родной земли, поэтому в его памяти сохранилось чувство дома, но не точный путь к нему. Это делает возвращение почти невозможным.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дороги подчёркивает трагедию поэмы: человек горячо стремится к родине, но оказывается бессилен перед разлукой, одиночеством и собственной человеческой ограниченностью.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256" y="1896175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7169" y="192191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7669" y="1900075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8019" y="3538290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95293" y="35164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романтизма в поэме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065823" y="1803562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Необычный герой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8075" y="2360888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Мцыри — не обычный персонаж, а юноша с сильной внутренней жизнью. Его поступки определяются мечтой о свободе и верности своему идеалу.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704973" y="1803562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участник действия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197225" y="2360888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Кавказский пейзаж не просто описан, а будто разговаривает с героем. Горы, гроза и лес усиливают напряжение и раскрывают его состояние.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3885473" y="1803562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чувства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3377725" y="2360888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живёт не рассудком, а страстью: тоской по дому, жаждой воли, гордостью и надеждой. Именно чувства двигают его поступками и выбором.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1065823" y="3419938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воли и плена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58075" y="3977262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резко сталкиваются монастырская замкнутость и свободный мир природы. Это главное романтическое противопоставление, на котором строится весь сюжет.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3883098" y="3419938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финал
</a:t>
            </a:r>
            <a:endParaRPr lang="en-US" sz="1100" dirty="0"/>
          </a:p>
        </p:txBody>
      </p:sp>
      <p:sp>
        <p:nvSpPr>
          <p:cNvPr id="21" name="Text 11"/>
          <p:cNvSpPr txBox="1"/>
          <p:nvPr/>
        </p:nvSpPr>
        <p:spPr>
          <a:xfrm>
            <a:off x="3375350" y="3977262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Мцыри не достигает цели, но не отказывается от мечты. Для романтизма важно именно это: герой остаётся верен себе даже перед поражением.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поэмы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 путь героя от несвободы к краткой вольной жизни и обратно к плену.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часто использует яркие эпитеты и сравнения, чтобы показать не просто события, а чувства героя. Благодаря этому картина природы становится особенно живой и напряжённой.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поэмы и его выразительность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Олицетворения, повторы и слова, связанные с бурей, огнём, высотой и движением, создают ощущение силы. Язык поэмы звучит так же стремительно, как сам побег Мцыри.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героя отличается искренностью и внутренним напряжением. Через неё читатель ясно видит не только сюжет, но и душевную борьбу человека, который стремится к свободе.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495260"/>
            <a:ext cx="5170500" cy="14066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Цитаты, раскрывающие идею поэмы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высказывания помогают понять главные мысли поэмы: несвободу, душевную глубину и вопрос о предназначении человека.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цитатах соединяются личная трагедия героя и общий философский вопрос о свободе и судьбе человека.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М.Ю. Лермонтов, поэма «Мцыри»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«Мцыри» важен и сегодня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учит ценить свободу, верность себе и силу характера. История Мцыри напоминает: даже короткая, но честная жизнь может оставить яркий след в памяти людей.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2026-05-22T21:28:51Z</dcterms:created>
  <dcterms:modified xsi:type="dcterms:W3CDTF">2026-05-22T21:28:51Z</dcterms:modified>
</cp:coreProperties>
</file>