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текст о погоде, рифме и чудесах неба.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дождик, приходите!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говорят стихи и потешки о погоде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природа словно разговаривает с читателем: солнце улыбается, дождик стучит, ветер шевелит листья. Короткие строки и повторы помогают легко слушать, читать и запоминать новые слова.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593099"/>
            <a:ext cx="432900" cy="43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297501"/>
            <a:ext cx="432900" cy="43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45194"/>
            <a:ext cx="432900" cy="346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06306"/>
            <a:ext cx="432900" cy="43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53992"/>
            <a:ext cx="432900" cy="346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погоду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сразу рисует тёплый свет и ясный день. В стихе солнце не просто светит, а будто помогает всему вокруг ожить, согреться и стать радостнее.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в детском тексте слышится почти как музыка. Он стучит по крышам, капает с листьев и превращает обычный двор в блестящую, шумную картинку.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меняет небо и делает его темнее. Она словно подплывает специально, чтобы показать: скоро начнётся новая погода, и текст сразу становится интереснее.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легко заметить по движениям деревьев и травы. В стихах он не стоит на месте, а шевелит ветки, гонит облака и добавляет картине живость.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появляется после дождя как яркая награда небу. Это слово особенно радует детей: оно приносит в стихотворение цвет, удивление и ощущение маленького чуда.
</a:t>
            </a:r>
            <a:endParaRPr lang="en-US" sz="10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детских стихах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детских стихах обычно кажется добрым и ласковым. Оно освещает дорогу, делает всё вокруг заметным и помогает почувствовать, что день начинается по-хорошему.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часто сравнивают солнце с золотым шаром или сияющей лампой. Такие сравнения просты и понятны детям, потому что сразу вызывают ясную и красивую картинку.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стихотворении появляется солнце, текст становится светлее и веселее. Даже короткая строка с этим образом может вызвать улыбку и немного летнего настроения.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помощник дня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детском чтении не только украшает небо, но и как будто помогает всему жить. Оно греет землю, показывает путь и делает мир приветливым.
</a:t>
            </a:r>
            <a:endParaRPr lang="en-US" sz="12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Дождик как герой стихотворения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капли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Дождик в стихах часто звучит как маленький музыкант. Его капли стучат, шуршат и барабанят, поэтому ребёнок легко слышит погоду почти как весёлую мелодию.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дождь заканчивается, вокруг появляются лужи, мокрая трава и свежий воздух. Эти подробности делают картину живой и знакомой, словно за окном только что прошёл летний ливень.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или весёлый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Дождик может быть разным: спокойным, тихим, игривым или шумным. В стихотворении это помогает показать смену настроения и не делает погоду одинаковой и скучной.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легко представляют дождик, потому что видят его каждый год и каждый сезон. Поэтому короткие строки о каплях, крыше и окне запоминаются особенно быстро.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шаг за шагом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стихотворной картине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тексте много повторов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припев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строки делают стихотворение похожим на песенку. Ребёнок быстро улавливает знакомые слова и начинает ждать их снова, словно любимый припев.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4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и та же строка возвращается, её легче запомнить. Повтор удерживает внимание и помогает первокласснику не теряться в коротком тексте.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6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удобно читать хором или по ролям. Тогда стихотворение звучит дружно, а знакомая строка вызывает улыбку и добавляет чтению игры.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ритм в коротких строках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849300" y="1943301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— это когда слова в конце строк звучат похоже. Такое созвучие делает стихотворение мягким, плавным и особенно приятным для слуха.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49300" y="2869224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хлопки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строкам двигаться ровно, будто в них слышны шаги, хлопки или лёгкое покачивание. Из-за этого чтение становится почти игрой.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300" y="3795149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запоминание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с рифмой запоминаются быстрее, чем длинные фразы. Поэтому детские стихи часто звучат как маленькая песенка, которую хочется повторить.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5090"/>
            <a:ext cx="218400" cy="225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53858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текст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солнце и дожде обычно дарит радостное настроение. В нём много света, движения и знакомых картинок, поэтому читать его легко и приятно.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тексте приносит ощущение тепла и уюта. Даже если за окном прохладно, в стихах появляется ясный день и доброе летнее чувство.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Дождик добавляет в текст свежий воздух и звонкие капли. Он не пугает, а освежает картину и делает её живой, словно после летнего ливня.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Радуга, тучки и смена погоды создают маленькие сюрпризы. Ребёнок ждёт, что будет дальше, и поэтому стихотворение читается с интересом до самого конца.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природы, которые легко представить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Синее небо сразу задаёт простор и ясность. Ребёнок легко представляет высокий купол над головой, где всё спокойно и светло, как в начале летнего дня.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Блестящие капли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после дождя блестят на траве, листьях и дорожках. Такой образ очень наглядный: он словно сияет в воображении и делает стихотворную картинку живой.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трава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трава напоминает о саде, дворе или парке, где недавно прошёл дождик. Этот простой образ помогает почувствовать свежесть и увидеть природу совсем близко.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дорожки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дорожки легко заметить после дождя. Они делают сцену почти настоящей: ребёнок будто выходит на улицу и видит, как погода уже успела измениться.
</a:t>
            </a:r>
            <a:endParaRPr lang="en-US" sz="12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«ожившие» слова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Дождик-музыкант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Дождик в детском стихе звучит почти как живой. Он стучит по крыше, перебирает капли и словно играет свою весёлую мелодию. Благодаря такому образу ребёнок не только слышит погоду, но и легко представляет её как маленький спектакль.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 улыбкой
</a:t>
            </a:r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часто появляется в тексте не просто как светило, а как добрый герой. Оно будто улыбается, греет ладони и заглядывает в окна. Такой образ делает утро тёплым и радостным, а стихотворение — особенно близким детям.
</a:t>
            </a:r>
            <a:endParaRPr lang="en-US" sz="102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 и ветер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 может плыть по небу, а ветер — шептать и качать ветки. Эти слова помогают увидеть, что природа не стоит на месте. В стихотворении всё движется, меняется и словно разговаривает с читателем.
</a:t>
            </a:r>
            <a:endParaRPr lang="en-US" sz="10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01412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77582"/>
            <a:ext cx="673200" cy="538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в весёлом стихотворении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«ш-ш-ш» и «кап-кап» передают, как падают капли. Ребёнок не только читает строку, но и будто слышит дождик за окном.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мягкими и протяжными звуками помогают почувствовать ветер. Они делают строку лёгкой, как движение воздуха между деревьями.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как игра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повторения превращают чтение в игру. Их удобно произносить хором, по слогам или с разной интонацией, чтобы лучше услышать ритм.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строки выразительно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спешить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лучше читать спокойно, чтобы успеть заметить каждое слово. Пауза в конце строки помогает услышать ритм и понять, где заканчивается мысль.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Выделять восклицания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строке есть восклицательный знак, голос становится ярче и живее. Так передаются радость, удивление или весёлый зов к солнцу и дождю.
</a:t>
            </a:r>
            <a:endParaRPr lang="en-US" sz="1099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строки нужно читать одинаково, как знакомый припев. Тогда текст звучит дружно и легко запоминается даже после первого чтения.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Передавать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меняется вместе с погодой: солнце читается светло и бодро, дождик — мягче и тише. Так стихотворение становится понятным без лишних объяснений.
</a:t>
            </a:r>
            <a:endParaRPr lang="en-US" sz="10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«весёлый», «светлый» и «ясный» сразу рисуют солнечную картину. В таком тексте хочется распахнуть окно, посмотреть на небо и улыбнуться вместе с героями. Эти слова делают настроение прозрачным и лёгким.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дождь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стихе появляются слова «мокрый» и «тихий», читатель почти слышит, как капли падают на землю. Картина становится спокойной и прохладной, а лужи блестят, будто маленькие зеркала после дождя.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«звонкий» добавляет стихотворению живость и радость. Оно подходит к каплям, голосам птиц и весёлому ветру. Такие слова помогают быстро понять, где в тексте шумная игра, а где — тихая погода.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настроение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короткое детское стихотворение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ребёнку увидеть, как текст о погоде разворачивается от начала к яркому финалу.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полезно чтение таких текстов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 слух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 учат слышать рифму и замечать, как звучат похожие окончания слов. Это помогает ребёнку читать внимательнее и увереннее.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656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Пополняют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о погоде встречаются простые, но точные слова. Они помогают назвать то, что ребёнок видит за окном, без долгих объяснений.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077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Тренируют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короткие строки легко запоминаются. Ребёнок быстро может продолжить стихотворение, а это придаёт уверенности на уроке чтения.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1512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чтение с 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опираются на знакомые наблюдения: солнце, дождь, лужи, ветер. Поэтому смысл стихотворения становится понятным сразу.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в голове у читателя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над двором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стихотворении появляется яркое солнце, читатель сразу видит тёплый двор, светлую дорожку и окна, в которых играет отражение. Одно точное слово превращается в целую сцену. Так текст начинает работать как маленькая картина.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на траве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вроде блестящих капель, мокрой травы и луж у крыльца делают стих очень наглядным. Ребёнок словно идёт по саду после дождя и замечает каждую блестящую точку. Воображение подсказывает цвет, движение и даже звук.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появляется радуга, картинка становится особенно радостной. Читатель видит небо, свет и свежий воздух после дождя. Такой образ завершает стихотворение красиво и оставляет ощущение маленького чуда.
</a:t>
            </a:r>
            <a:endParaRPr lang="en-US" sz="10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погодой в жизни и в чтении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за окном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замечает, какое небо сегодня: ясное, облачное или серое. Это первый шаг к пониманию стихов о погоде.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знакомые явления превращаются в образы: солнце светит, дождик стучит, ветер шевелит листья. Слова опираются на то, что уже известно из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опытом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сравнивает стихотворение с настоящим днём, смысл становится проще. Чтение соединяется с наблюдением, и стих запоминается легче.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сильнее всего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849300" y="18751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как подпевка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строки быстро остаются в памяти, потому что звучат как припев. Их легко подхватить и читать вместе с классом.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49300" y="25824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Созвучные слова и чёткий ритм делают стих лёгким и плавным. Строки начинают звучать почти как песенка, которую хочется повторить ещё раз.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49300" y="32897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дождик воспринимаются как настоящие персонажи. Они двигаются, меняются и будто играют с читателем, поэтому текст кажется живым.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849300" y="39970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Озорный тон и светлые слова помогают запомнить стихотворение вместе с его настроением. Ребёнок вспоминает не только текст, но и чувство радости.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дождик, приходите — и книга станет ярче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 о погоде учат видеть красоту в простых вещах: в свете, каплях и облаках. Они делают чтение понятным, звучным и по-настоящему живым.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2026-05-27T12:57:09Z</dcterms:created>
  <dcterms:modified xsi:type="dcterms:W3CDTF">2026-05-27T12:57:09Z</dcterms:modified>
</cp:coreProperties>
</file>