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темп, порядок и время в простых делах.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и медленно в математике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умеют сравнивать первоклассники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уже считают предметы, находят больше и меньше, а теперь учатся замечать, как действие идет во времени: быстрее, медленнее или одновременно.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37" y="1409825"/>
            <a:ext cx="226275" cy="25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25" y="2680325"/>
            <a:ext cx="239100" cy="239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537" y="3931325"/>
            <a:ext cx="226275" cy="258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«быстро»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Скорый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действие занимает немного времени: дети резко стартуют, мяч катится по дорожке без задержки, а дело заканчивается почти сразу. Успел оглянуться — и уже готово.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промежуток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«быстро», обычно имеют в виду маленький отрезок времени. Сначала действие начинается, потом проходит немного времени, и результат появляется раньше, чем ожидаешь.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без замедления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движение не любит пауз. Если ничего не мешает, дверь закрывается, шаги звучат чаще, а сравнение показывает: этот предмет или человек пришел первым.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«медленно»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идет спокойно, без спешки. Черепаха делает шаг за шагом, и каждый шаг заметен.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Проходит больше времени, потому что темп размеренный. Зато можно внимательно следить за каждым действием и не теряться.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дело заканчивается, видно, что оно длилось дольше. Медленный темп помогает работать аккуратно и не пропускать шаги.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движется по-разному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Дорожка для сравнения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одной и той же дорожке можно двигаться по-разному. Один ребенок бежит, другой идет шагом, и первый оказывается у финиша раньше. Так наглядно видно, что путь один, а время разное.
</a:t>
            </a:r>
            <a:endParaRPr lang="en-US" sz="15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на одной улице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легко заметить, что велосипед обычно обгоняет пешехода, а поезд движется быстрее автобуса. Это помогает детям понять: скорость зависит не только от расстояния, но и от способа движения.
</a:t>
            </a:r>
            <a:endParaRPr lang="en-US" sz="15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Игровой старт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все видно особенно ясно: кто-то выскакивает вперед сразу, а кто-то двигается спокойнее и внимательнее. Оба участника могут пройти одно задание, но завершат его в разное время.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два действия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рассуждений помогает сравнить время начала, время окончания и длительность 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Быстрее, медленнее, одинаково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ребенок добежал до финиша раньше другого, его движение было быстрее. Это значит, что на тот же путь ушло меньше времени, а результат появился первым.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длится дольше и заканчивается позже, оно считается медленнее. Такой темп помогает не торопиться и спокойно пройти все шаги без лишней путаницы.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участника пришли в одно и то же время, их результат одинаковый. В математике это удобный способ сравнить без догадок и проверить ответ точно.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вида результата сравнения нужно запомнить: быстрее, медленнее и одинаково.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урока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правило помогает не путаться, когда сравнивают путь, темп или время выполнения задания.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спешить, легко перепутать цифры, пропустить клетку в тетради или не заметить знак. Быстрый темп полезен только тогда, когда он не мешает точности.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— не значит лучше во всём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математике важен не один только темп, но и правильность ответа. Ошибка, сделанная в спешке, иногда стоит дороже, чем лишняя минута внимательной работы.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решение помогает заметить мелкие детали: порядок чисел, знак действия, место записи. Так ученик меньше ошибается и увереннее проверяет себя.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лучше решить меньше примеров, но верно, чем торопливо выполнить больше и запутаться. Математика любит аккуратных работников, а не чемпионов по бегу с карандашом.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 — это аккуратно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считает по одному предмету, медленный темп помогает не сбиться и не пересчитать случайно дважды. Особенно удобно так работать с карандашами, кубиками или яблоками, разложенными по порядку.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выполнение задания дает время посмотреть на каждый предмет, проверить ответ и поправить ошибку. В таком темпе легче сохранить счет и довести дело до аккуратного результата.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 мчится очень быстро, а улитка двигается медленно и спокойно. На таком примере легко увидеть, что один и тот же отрезок пути можно пройти с разной скоростью.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 и улитка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обычно проезжает дорогу быстрее, чем человек проходит её пешком. Сравнение помогает понять, кто доберётся раньше, если старт и маршрут у всех одинаковые.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 и пешеход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69200" y="3837475"/>
            <a:ext cx="7616700" cy="7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едет быстрее обычного шага, поэтому на знакомом пути он приходит раньше. Такие примеры из жизни учат замечать темп не только на уроке, но и вокруг нас.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1258375" y="3195925"/>
            <a:ext cx="71274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ходьба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 природе и в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1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быстрый темп, а когда медленный
</a:t>
            </a:r>
            <a:endParaRPr lang="en-US" sz="3019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выбрать темп в зависимости от длины, трудности и аккуратности задания.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скорость и счет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6370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по сигналу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слушают команду и начинают движение вовремя. Здесь важно быстро среагировать, чтобы не опоздать к началу игры и сразу включиться в счёт шагов или хлопков.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85275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подсчёт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эстафеты, бега до фишки или ловли мяча дети считают действия и повторяют команды. Темп помогает не сбиться и держать ритм игры.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5705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Финиш без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сравнивают результат: кто пришёл раньше, кто сделал больше, а кто выполнил задание аккуратнее. Так скорость дружит со вниманием, а не спорит с ним.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по клеточкам учит вести линию аккуратно и замечать каждый шаг. Когда ребёнок не торопится, легче сохранить форму, посчитать клетки и не пропустить нужное место.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Выкладывание узоров из палочек и счёт предметов требуют терпения. Спокойный темп помогает увидеть порядок деталей, сравнить их количество и проверить, всё ли лежит правильно.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задачи и чтение условий тоже удобно выполнять без спешки. Тогда проще понять текст, выделить нужные числа и ответить точно, а не наугад.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занятия на уроке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Маше нужно быстро одеться, собрать рюкзак и проверить, всё ли на месте. Она торопится, но старается не забыть тетрадь и пенал. Так начинается день, где важны и скорость, и порядок.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сборы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садятся ровно, считают предметы и решают задания без лишней спешки. Здесь удобнее двигаться размеренно: так легче думать, писать аккуратно и проверять ответ до конца.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урок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ребята двигаются свободнее, играют и бегают быстрее обычного шага. Потом они возвращаются домой уже спокойнее: темп меняется вместе с делом, как будто день сам подсказывает ритм.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и дорога домой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— разный темп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688" y="3265225"/>
            <a:ext cx="290925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2869" y="3265225"/>
            <a:ext cx="339413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сравнить, кто движется или работает в меньший промежуток времени. Оно подсказывает, что одно действие закончится раньше другого.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говорят, когда действие идёт спокойнее и занимает больше времени. Слово помогает не спешить и заметить, как проходит каждый шаг.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Медленнее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показывают порядок действий. Сначала одно, потом другое — и сразу понятно, что делать первым, а что оставить на следующий шаг.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 потом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в играх и в заданиях по математике. Одновременно значит вместе, а стоп напоминает вовремя остановиться и проверить результат.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и стоп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не путаться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темп нужно замечать сразу: кто движется быстрее, кто медленнее, а кому лучше остановиться. Это помогает уступить дорогу и действовать безопасно.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спорте скорость помогает стартовать вовремя, добежать до цели и не потеряться в команде. Но без внимания к правилам быстрый шаг легко превратится в ошибку.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 дома спокойный темп особенно полезен при письме, счёте и чтении. Тогда ребёнок успевает подумать, проверить себя и не пропустить важную деталь.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темп меняется чаще всего: то нужно мчаться, то ждать сигнал, то считать движения. Такое чередование учит быстро реагировать и не забывать про порядок.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важно сравнивать темп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при сравнении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 проверки двух предметов или действий: что сравниваем, как проверяем и что делаем после ответа.
</a:t>
            </a:r>
            <a:endParaRPr lang="en-US" sz="11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быстрым и медленным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действие занимает меньше времени, поэтому оно похоже на короткий, энергичный рывок. Такой темп помогает успеть к сроку, начать вовремя и закончить раньше.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действие длится дольше и идёт спокойнее, зато даёт время замечать детали. Оно особенно полезно, когда нужно считать точно, писать аккуратно и не пропускать шаги.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и медленно — это разные темпы действий, а не просто красивые слова. В математике они помогают сравнивать, соблюдать порядок и выбирать удобный ритм: чтобы успеть и не растеряться.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2026-05-20T14:47:41Z</dcterms:created>
  <dcterms:modified xsi:type="dcterms:W3CDTF">2026-05-20T14:47:41Z</dcterms:modified>
</cp:coreProperties>
</file>