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оды в мировой литературе: торжественная лирика от античности до наших дней
</a:t>
            </a:r>
            <a:endParaRPr lang="en-US" sz="2147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оды: от античного песнопения к высокой лирике разных эпох.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ода и зачем её изучать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— это торжественное стихотворение, в котором поэт прославляет важное событие, человека или идею. Этот жанр помогает понять, какие ценности были значимы для общества в разные исторические эпохи.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оды как литературного жанра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звучит приподнято и торжественно: в ней заметны высокая лексика, эмоциональный подъем, обращения к адресату и стремление подчеркнуть значимость темы.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жанра характерны риторические вопросы, восклицания, повторы, перечисления и сравнения. Они делают речь более выразительной и усиливают чувство восхищения.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обращается к большим темам: героизму, родине, победе, науке, искусству, свободе и памяти. В центре всегда не частная бытовая сцена, а важная для многих идея.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оды в мировой литературе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проследим, как менялись темы и форма оды в разные эпохи.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менялась вместе с литературой: от песнопения к более свободному и личному стихотворению.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Историко-литературный обзор развития жанра оды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Пиндар и античные истоки торжественной оды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Пиндар — символ высокой 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Пиндар — древнегреческий поэт, чьё имя стало символом торжественной оды. Его произведения прославляли победителей игр и звучали как праздничное признание их славы.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традиция и её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античности ода соединяла поэзию, музыку и общественное уважение. Именно эта традиция закрепила за жанром величественный тон и повлияла на европейскую литературу.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писали оды в разные эпохи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оды меняются, но в центре всегда остаются ценности, которые общество считает особенно важными.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меняется эпоха, тем заметнее меняется и круг прославляемых ценностей.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Историко-литературный обзор жанра оды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в русской литературе XVIII века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XVIII века ода стала главным жанром высокого стиля. Она помогала говорить о государстве, просвещении, истории и общественном долге в торжественной форме.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В. Ломоносов развивал оду как жанр, прославляющий науку, власть и порядок. Его произведения закрепили высокий стиль и особую значимость гражданской темы.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Р. Державин сделал оду более живой и индивидуальной. В его стихах появились конкретные детали, личное чувство и философские размышления о человеке и мире.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ода соединила строгую торжественность классицизма с авторским голосом поэта. Благодаря этому жанр стал выразительнее и ближе к живому человеческому переживанию.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Р. Державин: обновление оды через личность и мысль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оде «Фелица» Державин соединяет похвалу Екатерине II, иронию и бытовые подробности. Благодаря этому торжественный жанр звучит живо, а не только официально.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«Бог» превращает жанр в глубокое философское размышление о человеке, мире и его месте во вселенной. Державин показал, что ода может говорить не только о власти, но и о смысле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72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748" y="1809310"/>
            <a:ext cx="249600" cy="199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870" y="1798217"/>
            <a:ext cx="249600" cy="221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0093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1218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и классицизм: правила, порядок и высокий стиль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Ясное направление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ценил логичность и порядок. Поэтому ода выстраивается последовательно, без случайных отступлений, а каждая часть подводит читателя к главной мысли.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и мера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подчиняется строгим правилам: важны стройность композиции, уравновешенность частей и ясное развитие темы. Это делало оду образцом литературной дисциплины.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обращается к государству, истории, доблести и выдающимся личностям. Именно серьёзность содержания помогала ей считаться самым благородным лирическим жанром.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случаях ода звучала как текст для всей страны или эпохи. Она не просто выражала чувства автора, а сообщала обществу важную нравственную оценку.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Классицистическая ода часто показывает образ героя, правителя или гражданина, который служит примером. Через него поэт формулирует представление о долге, чести и порядке.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обычно строится ода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частей показывает, как ода движется от обращения к торжественному итогу.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средства, которые создают торжественное звучание оды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эффект создают эпитеты, метафоры и гиперболы: они делают образ более величественным и значительным, а речь — приподнятой, как в праздничном обращении к герою или событию.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Анафора, повторы, риторические вопросы и восклицания усиливают эмоциональный ритм текста. Благодаря им ода звучит как убеждённая и вдохновенная речь, а не как спокойный рассказ.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 и высокая лексика помогают отделить оду от разговорной речи. Слова вроде «слава», «доблесть», «честь», «отечество» сразу задают возвышенный тон и подчёркивают общественную важность темы.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и другие лирические жанры: в чем различие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видно, что ода выделяется наиболее торжественной интонацией и наибольшей общественной значимостью темы.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ближе всего к гимну по возвышенности, но отличается более развернутой похвалой и философской глубиной.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литературоведческая классификация лирических жанров; составлено по учебному материалу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в европейской литературе: Франция, Англия, Германия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придворная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ода долго сохраняла черты высокой придворной поэзии. Её ценили за торжественную речь, строгую форму и умение прославлять значимые события и выдающихся людей.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и немецкая лирика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и Германии жанр стал более размышляющим. У Вордсворта, Китса и поэтов немецкого Просвещения ода связывается с природой, временем, искусством и внутренним миром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ода: личное чувство, природа и свобода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Романтики сохранили высокий тон оды, но наполнили его личными переживаниями. Теперь важны не только государство и герои, но и судьба отдельного человека.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романтической оде часто звучат темы природы и свободы. Природа становится не фоном, а живым собеседником, помогающим выразить чувства и мысли автора.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память: поэт обращается к прошлому, чтобы понять настоящее. Поэтому ода нередко соединяет восхищение и лёгкую печаль о быстротечности жизни.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жанр показывает, что возвышенная поэзия может быть очень личной. Высокий стиль здесь выражает не официальный пафос, а глубину внутреннего переживания.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авторы оды и их вклад в развитие жанра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сопоставим авторов и их роль в истории оды.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разные эпохи ода меняла содержание: от прославления побед и власти к размышлению о человеке, природе и красоте.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мировой и русской литературы; школьный курс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чаще всего прославляет ода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одах ценности не просто называются: они обычно превращаются в образы, сравнения и торжественные обращения, запоминающиеся читателю.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ода утверждает то, что общество считает особенно важным: силу, духовность, память и уважение к человеку.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тематических особенностей оды в школьной литературе; составлено по учебному материалу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ода важна для истории литературы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развивал высокий литературный язык и риторические приёмы. Именно в одах особенно заметны обращение, интонация восхищения, стройность композиции и сила выразительных средств.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одам можно изучать ценности эпохи: от государственной славы до личности, свободы и памяти. Поэтому этот жанр важен для понимания литературы XVIII–XIX веков.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помогает понять, как поэзия участвовала в жизни общества. Через неё писатели выражали отношение к событиям, героям и идеям, которые считались достойными уважения.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сегодня: жанр, который сохраняет торжественное звучание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поэзии классическая ода встречается нечасто, но её черты продолжают жить в стихах о городе, истории, культуре и людях, чьи поступки считаются значимыми.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авторы могут соединять торжественность со свободным ритмом, разговорными интонациями и даже иронией. Так ода сохраняет узнаваемый пафос, но становится более гибкой по форме.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оду в тексте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основным признакам жанра, описанным в школьном курсе литературы.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Ода: поэзия, которая хранит высокие ценности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прошла долгий путь от античного песнопения до современного переосмысленного жанра. Она и сегодня напоминает, как литература сохраняет память о важном, красивом и достойном уважения.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2026-05-23T03:09:35Z</dcterms:created>
  <dcterms:modified xsi:type="dcterms:W3CDTF">2026-05-23T03:09:35Z</dcterms:modified>
</cp:coreProperties>
</file>