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как основа безопасной и активной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сила учиться, двигаться и жить активно каждый день.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безопасность: почему это важно на ОБЗР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здоровье особенно уязвимо: организм растёт, нагрузка увеличивается, а привычки быстро закрепляются. Поэтому на ОБЗР важно понять, как сохранять физическое, психическое и социальное благополучие.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отражает работу сердца, лёгких, мышц, костей и иммунной системы. Оно помогает выдерживать нагрузку, быстро восстанавливаться и реже болеть.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связано с настроением, вниманием, памятью, самоконтролем и умением справляться со стрессом. Оно влияет на учёбу, общение и повседневные решения.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проявляется в отношениях с семьёй, одноклассниками и взрослыми. Оно помогает соблюдать нормы поведения, получать поддержку и чувствовать себя частью коллектива.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составляющие здоровья человека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важные системы организма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доставляя клеткам кислород и питательные вещества. Лёгкие обеспечивают обмен кислорода и углекислого газа, без которого организм не может нормально работать.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нервная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даёт энергию и строительный материал для роста. Нервная система управляет движениями, реакциями и согласует работу органов, поддерживая целостность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влияющие на здоровье школьника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здоровье формируется не одним действием, а ежедневным сочетанием привычек и условий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питание дают наибольший вклад, а стресс и неблагоприятная среда быстрее всего ухудшают самочувствие.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ВОЗ и школьной гигиены.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 тканей, обновления клеток и восстановления после нагрузок. Поэтому в рационе школьника важны рыба, мясо, молочные продукты, бобовые и яйца.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источник роста, энергии и защиты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основную энергию для учёбы, спорта и активного движения. Лучше выбирать каши, хлеб из цельного зерна, овощи и фрукты, а не сладости.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Жиры, витамины, минералы и вода поддерживают мозг, кости, зубы и иммунитет. Полезный рацион работает только тогда, когда он разнообразен и регулярный.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школьного рациона и их польза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вещества дают разные продукты и почему рацион должен быть разнообразным.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дополняют друг друга, поэтому полезное питание строится на разнообразии, а не на одном «идеальном» продукте.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и материалы школьной гигиены.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25" y="2266178"/>
            <a:ext cx="1627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подростку быть в хорошей форме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бег и подвижные игры помогают сердцу, мышцам и осанке. Даже простая активность каждый день снижает утомляемость и поддерживает общий тонус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Велосипед, плавание, лыжи и другие виды спорта развивают координацию, выносливость и силу. Регулярные занятия помогают легче переносить учебные и бытовые нагрузки.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сидения — больше сил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мало, организм быстрее устаёт, снижается работоспособность и сложнее сохранять внимание. Поэтому важно чередовать уроки, отдых и активные перерывы.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цели к привычке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повторяющееся действие закрепляется и становится полезной привычкой, например режимом сна.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режим помогает памяти, вниманию и настроению. Недосып снижает реакцию и работоспособность, особенно при высокой учебной нагрузке.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сна для подростков, материалы педиатрической и школьной гигиены.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6342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требуется подросткам, чтобы лучше учиться, меньше уставать и быстрее восстанавливаться.
</a:t>
            </a:r>
            <a:endParaRPr lang="en-US" sz="23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как защита от инфекций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после улицы, перед едой и после туалета заметно снижает риск заражения кишечными и респираторными инфекциями и помогает сохранить привычный ритм учёбы.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зубы, одежда, ногти и проветренная комната уменьшают количество микробов вокруг человека. Аккуратность в быту поддерживает самочувствие и повышает уверенность в себе.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здорового режима дня школьника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устойчивый распорядок строится от базовых потребностей к менее значимым привычкам.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надёжнее сон и питание, тем легче сохранять работоспособность, а экранное время должно оставаться минимальным.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рекомендациям ВОЗ и школьной гигиены; 2024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 подростков часто возникает из-за контрольных, оценок, нехватки времени и конфликтов, поэтому важно заранее распределять дела и не откладывать подготовку на последний момент.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признаки заметны в раздражительности, усталости, напряжении, плохом сне и трудностях с концентрацией. Если такие состояния повторяются, нужна поддержка взрослых.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напряжение помогают короткие перерывы, дыхательные упражнения, прогулка, спокойный разговор с родителями или классным руководителем и чёткий план на день.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школьный стресс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 не проходит, пропадает интерес к обычным занятиям или ухудшается самочувствие, нельзя ждать: стоит обратиться за помощью как можно раньше.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и плохого самочувствия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обычное состояние с тревожными признаками и вовремя заметить ухудшение здоровья.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слабость, боль или температура, важно не игнорировать симптомы и своевременно обратиться за помощью.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здоровья и профилактики заболеваний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организм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несколько вредных привычек сочетаются: тогда нагрузка на организм возрастает быстрее.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вред дают привычки, которые регулярно нарушают работу лёгких, мозга, обмена веществ и восстановление сил.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 влиянии образа жизни на здоровье; материалы школьной профилактики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за партой и ограничение времени у экрана помогают сохранить зрение, снизить утомление и предотвратить привычку сутулиться во время учёбы.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Осанка, зрение и профилактика бытовых травм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не должен быть слишком тяжёлым: удобные лямки и лишний порядок в вещах уменьшают нагрузку на спину и плечи, особенно в школьный день.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тренировках и в быту важно соблюдать правила безопасности: разминаться, выбирать подходящую обувь, не спешить и внимательно пользоваться предметами вокруг.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заболеваний: осмотры, прививки, помощь врача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и прививки помогают вовремя заметить проблемы и защититься от опасных инфекций. Профилактика обычно проще, безопаснее и эффективнее, чем лечение уже запущенной болезни.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первые симптомы, не стоит ждать их усиления. Обращение к врачу, соблюдение рекомендаций и режим дня помогают быстрее восстановиться и избежать осложнений.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признаках болезни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появлении симптомов заболевания и ухудшении самочувствия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здоровье поддерживают чистота, проветривание, удобная посадка, безопасное поведение и уважительное общение. Эти условия помогают легче учиться и меньше утомляться.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важны сон, полноценное питание, движение и отдых без перегрузки. Поддержка взрослых помогает соблюдать режим и быстрее реагировать на первые признаки недомогания.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учителя и сам подросток влияют на результат вместе. Даже небольшие ежедневные решения постепенно снижают риск болезней и формируют полезные привычки.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в школе и дома как общая ответственность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ежедневных решений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подростка зависит от сна, питания, движения, гигиены, спокойствия и профилактики. Если беречь организм каждый день, легче учиться, общаться и уверенно чувствовать себя в будущем.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2026-05-21T02:35:53Z</dcterms:created>
  <dcterms:modified xsi:type="dcterms:W3CDTF">2026-05-21T02:35:53Z</dcterms:modified>
</cp:coreProperties>
</file>