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Кишечнополостные: основные темы урока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морские и пресноводные животные с радиальной симметрией и стрекательными клетками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древности до наших дней: изучение кишечнополостных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свидетельства указывают на существование кишечнополостных около 400 миллионов лет назад. Учёные, начиная с Линнея, изучали их строение и классификацию, ведя исследования и в современном биологическом контексте.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класса кишечнополостных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Гидроиды — колониальные обитатели вод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Представляют собой как пресноводные, так и морские формы, живущие группами. В их жизненном цикле заметно чередование поколений, что позволяет им приспосабливаться к различным условиям.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— классические медузы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Крупные, с прозрачным зонтиком и развитыми щупальцами. Их легко узнать по свободному плаванию и медузоидной доминантной стадии в цикле развития.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Кораловые полипы — создатели рифов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Прикреплённые морские животные, формирующие твёрдый известковый скелет. Они образуют обширные колонии, являющиеся основой коралловых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кишечнополостных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обладает наружной эктодермой и внутренней энтодермой, между которыми располагается желеобразная мезоглея.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устроен так, что части тела равномерно распределены вокруг центральной оси.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Ротовое отверстие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 расположенный рот окружён щупальцами, что обеспечивает эффективное питание и защиту.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Гастральная полость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для пищеварения и обмена веществ, поддерживающее жизнедеятельность.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книдоцитов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Стрекательная клетка содержит капсулу с ядом и спиралеобразной нитью. При контакте нить моментально выстреливает, обездвиживая добычу или защищая организм.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питании и обороне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Книдоциты позволяют кишечнополостным эффективно хватать добычу и отражать угрозы извне. Эта уникальная клеточная структура отличает тип от других животных.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— оружие и защита кишечнополостных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кишечнополостных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попадает через рот в гастральную полость, где расщепляется ферментами под действием выделительных клеток.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 выводятся обратно через рот, так как у кишечнополостных незамкнутая пищеварительная система.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системы обеспечивает эффективное усвоение питательных веществ в водной среде, поддерживая жизнедеятельность.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Гидроиды сочетают обе формы, сцифоидные преобладают как медузы, а кораллы живут только как полипы.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отражают адаптации к разным средам и способам размножения у классов кишечнополостных.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морских организмов, 2018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жизненных стадий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кишечнополостных: как они живут?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Прикреплённые полипы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обычно прикреплены к субстрату и часто образуют колонии, как кораллы, создавая прочные структуры на морском дне.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Планктонные медузы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свободно плавают в воде, передвигаясь с помощью ритмичных сокращений зонтика и пользуясь течениями для расселения.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92832"/>
            <a:ext cx="4300800" cy="19037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представителей разных классов: среда обитания, форма жизни и особенности строения.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образ жизни существенно влияют на строение и поведение кишечнополостных.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представителей кишечнополостных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коралловых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создают известковые рифы, обеспечивающие убежище и пищу для множества морских организмов, делая экосистемы чрезвычайно разнообразными.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морских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полипы — важный элемент пищевых цепочек, служащий кормом для рыб, черепах и других морских обитателей.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кишечнополостные участвуют в фильтрации воды, помогая поддерживать чистоту морских и пресноводных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кишечнополостных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кишечнополостных включает образование гамет как у медуз, так и у полипов, что обеспечивает генетическое разнообразие потомства.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осуществляется почкованием и делением, позволяя животным быстро увеличивать численность и формировать колонии.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 — планула — свободно плавает в воде, что способствует широкому расселению будущих полипов или медуз.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планктонного существования планула оседает на субстрате и превращается в стадию полипа, начиная новый жизненный цикл.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медузы аурелии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чередование поколений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окраски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— небольшие, прозрачно-бесцветные полипы, живущие в пресной воде, имеют простое строение и небольшие размеры.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могут достигать двух метров в диаметре, например цианея, с длинными щупальцами, окраска колеблется от прозрачных до ярких оттенков.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отличаются разнообразием форм и яркой окраской — от белых до насыщенных красных и оранжевых оттенков, часто предупреждающих о ядовитости.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уникальные экосистемы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и защита берегов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состоят из известковых скелетов полипов, создавая прочные структуры. Они защищают побережья от разрушительного воздействия волн и штормов, обеспечивая стабильность экосистем.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Убежище для морских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служат домом для тысяч видов морских животных и водорослей, обеспечивая пищу, укрытие и условия для размножения, что делает их биологическим разнообразием и основой морских сообществ.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кораллов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применяются в строительстве и изготовлении ювелирных украшений благодаря своей прочности и эстетике. Их добыча и обработка имеют экономическое значение.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ядов медуз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Яды, содержащиеся в стрекательных клетках медуз, используются в медицине для разработки новых лекарств и исследований, однако контакт с ними может вызвать ожоги у людей на побережьях.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кишечнополостных с человеком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окружающей среде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между полипами и медузами позволяет кишечнополостным эффективно распространяться и приспосабливаться к разным условиям среды.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стрекательные клетки обеспечивают эффективную защиту от хищников и способствуют успешному захвату добычи.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кораллов с зооксантеллами обеспечивают дополнительное питание за счёт фотосинтеза, усиливая жизнеспособность колоний.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образ жизни повышает устойчивость к внешним воздействиям и обеспечивает совместное размножение и защиту от врагов.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представители: опасность и примеры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Кубомедузы, известные как австралийские морские осы, обладают чрезвычайно опасным ядом, вызывающим серьёзные ожоги и даже летальные исходы при контакте.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рода аурелия могут вызывать болезненные ожоги кожи человека, активируя стрекательные клетки при прикосновении.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активируются мгновенно при контакте с кожей, что делает плавание рядом с некоторыми кишечнополостными рискованным для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рекорды о кишечнополостных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«Биологически бессмертная» медуза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Turritopsis dohrnii способна к обратному развитию, возвращаясь на стадию полипа, что обеспечивает её потенциальное бесконечное существование в природе.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медузы мира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Nomura’s jellyfish и цианея достигают массы до 200 килограммов и больших размеров, что делает их одними из самых массивных кишечнополостных.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кораллов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известковые скелеты могут сохраняться тысячи лет, формируя мощные рифы, которые служат домом для множества морских организмов и екосистемных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89576"/>
            <a:ext cx="4333200" cy="1510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основных классов с указанием преобладающих стадий, среды обитания и способов размножения.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отличается по доминирующей стадии, среде обитания и способу размножения, что отражает их экологические адаптации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трёх классов кишечнополостных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кишечнополостных в природе и науке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— ключевые организмы морских экосистем и источник биомедицинских открытий. Их изучение помогает понять биоэволюцию и улучшить сохранение морской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2026-05-08T21:12:00Z</dcterms:created>
  <dcterms:modified xsi:type="dcterms:W3CDTF">2026-05-08T21:12:00Z</dcterms:modified>
</cp:coreProperties>
</file>