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Пресмыкающиеся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первые позвоночные, освоившие наземный образ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эволюционное значение пресмыкающихся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появились около 320 миллионов лет назад, развившись из древних амфибий. Их эволюционные новшества, такие как плотные яйца и внутреннее оплодотворение, обеспечили успешное освоение суши и стали основой для появления птиц и млекопитающих.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строение: основные черты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и тело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пресмыкающихся тело удлинённое с конечностями, расположенными по бокам, что способствует эффективной мобильности на суше. Исключение составляют змеи с полным отсутствием конечностей.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позвоночник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полностью окостеневший, состоит из отделов: шейного, грудного, поясничного, крестцового и хвостового. Это обеспечивает гибкость и поддержку тела при движениях.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и дыхание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Массивный череп связан с первым шейным позвонком посредством подвижного сустава для эффективного движения головы. Наличие рёбер участвует в процессе дыхания, обеспечивая защиту и вентиляцию лёгких.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конечностей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пресмыкающихся четыре конечности с пальцами и когтями, приспособленные для разных функций: ходьбы, бега, плавания, лазания и копания. Эти особенности способствуют выживанию в разнообразных средах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змей и некоторых ящериц конечности полностью редуцированы. Кости конечностей связаны суставами, обеспечивающими их подвижность и гибкость в зависимости от образа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и поведение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являются пойкилотермами — их температура тела зависит от окружающей среды, что делает солнечное тепло необходимым для поддержания активности и обмена веществ.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холодное время рептилии переходят в состояние оцепенения или зимнюю спячку — гипобиоз, что позволяет им переживать неблагоприятные условия и сокращать энергозатраты.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кожи, дыхания, размножения и стадии развития между пресмыкающимися и амфибиями.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лучше адаптированы к наземной жизни благодаря особенностям кожи и размножения.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учебник для 8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отличия пресмыкающихся от амфибий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и её особенности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основана на почках туловищного типа, эффективно очищающих кровь от продуктов обмена веществ даже в условиях ограниченной влаги.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пресмыкающихся содержит мало воды и часто выделяется в виде густой массы, что предотвращает излишнюю потерю влаги в сухой среде.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видов имеются пара почек и мочеточники, тогда как мочевой пузырь развит не у всех, что связано с особенностями водного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пресмыкающихся сердце имеет три камеры: два предсердия и один желудочек. Это обеспечивает разделение венозной и артериальной крови с минимальным смешиванием.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кровообращения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у рептилий замкнутое, что повышает эффективность кислородного обмена и позволяет лучше адаптироваться к жизни на суше и в воде.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крокодилов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обладают четырёхкамерным сердцем, аналогичным птицам и млекопитающим, что обеспечивает наиболее эффективное кровообращение среди пресмыкающихся.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кровообращение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составляют наибольшее разнообразие среди пресмыкающихся, занимая около 59% от общего числа видов.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видов — ящерицы и змеи, что отражает их успешную адаптацию к разным средам.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состоянию на 2022 год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рептилий: диаграмма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покров и его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рептилий покрыта роговыми чешуями, пластинками или щитками, у черепах формируется жёсткий панцирь, защищающий тело от повреждений и потери влаги.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кожи сухая, почти не выделяет слизь и содержит мало желез, что существенно снижает испарение воды и способствует выживанию в сухих местах.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у рептилий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дышат исключительно лёгкими, которые имеют сложную ячеистую структуру, увеличивающую площадь для эффективного газообмена кислорода и углекислого газа.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не участвует в дыхательном процессе, в отличие от амфибий, что связано с её сухостью и роговой защитой.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крокодилов лёгкие характеризуются наиболее развитой структурой среди рептилий, что обеспечивает большую эффективность дыхания.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пути и лёгкие у рептилий устроены так, чтобы обеспечивать максимальный объём кислорода для активности на суше, что важно для их жизнедеятельности.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рациона у рептилий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пресмыкающихся сильно варьируется: змеи и крокодилы — хищники, ящерицы питаются как растениями, так и животной пищей, а игуаны предпочитают растительную пищу.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добыче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обладают способностью расширять челюсти, что позволяет проглатывать добычу значительно больше собственного размера, а вараны охотятся на мелких млекопитающих и 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рептилий размножается на суше, откладывая яйца с плотной скорлупой, защищающей эмбрион от высыхания и механических повреждений.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живородящие ящерицы, развивают молодых внутри тела матери, при этом развитие происходит без личиночной стадии — молодняк похож на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у рептилий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инфракрасное восприятие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обладают острым зрением, особенно дневные виды. Змеи и некоторые ящерицы способны чувствовать инфракрасное излучение, что помогает им охотиться в темноте и определять тепло живых объектов.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слух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Якобсона улавливает химические вещества, помогая улавливать запахи и следы добычи. Слух развит слабо, зато змеи улавливают вибрации через челюсти, ощущая движения грунта или добычи.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с уникальным панцирем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покрыты прочным панцирем, который защищает их от хищников. Они обитают как в пресных водах, так и на суше, питаясь водными растениями и мелкими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 их 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имеют подвижные конечности и способны к регенерации хвоста. Питаются насекомыми, мелкими животными и растениями, проявляя широкий спектр адаптаций к разным условиям.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— без конечностей и универсальные охотники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лишены конечностей, широко распространены. Они умеют проглатывать добычу, превышающую их размер, обладают разнообразными методами охоты и защитными механизмами.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рептилий: черепахи, ящерицы, змеи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Крокодилы: особенности строения и образа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— крупнейшие современные рептилии, достигающие в длину до 7 метров. Они населяют тропические районы Азии, Африки, Австралии и Америки, предпочитая водно-болотные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Молодняк скрытно охраняется родителями, что повышает выживаемость. Питаются рыбой, птицами и млекопитающими. Кожа крокодилов высоко ценится в промышленности для изготовления изделий.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рептилий в мире 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9260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обитают на всех континентах, кроме Антарктиды, занимая разнообразные среды обитания от тропиков до умеренных широт. Они адаптированы к самым различным климатическим условиям.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50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71 вид рептилий, включая живородящую ящерицу, гадюку и болотную черепаху. Кавказский регион знаменит своими эндемичными видами, например, армянской ящерицей.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рептилий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регулируют численность насекомых и мелких животных, предотвращая перенаселение вредителей, и сами служат пищей для многих видов птиц и млекопитающих.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 важны как источник кожи и яиц. В научных исследованиях используются как модельные организмы, помогая понять эволюционные и биологические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угрозы для рептилий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 обитания и загрязнение вод привели к сокращению численности многих видов, что вызвало включение их в Красную книгу России для охраны.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нелегальная торговля редкими видами контролируются международной конвенцией CITES, направленной на сохранение биоразнообразия рептилий.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пресмыкающихся: ключ к сбалансированной природе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отражают важные эволюционные адаптации к жизни на суше и играют незаменимую роль в поддержании экологического равновесия. Их охрана необходима для сохранения природного биоразнообразия и устойчивости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2026-05-09T12:54:06Z</dcterms:created>
  <dcterms:modified xsi:type="dcterms:W3CDTF">2026-05-09T12:54:06Z</dcterms:modified>
</cp:coreProperties>
</file>