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работу с учебником по биологии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— ключ к освоению биологии и пониманию живой природы.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учебника по биологии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возникли в XIX веке и сейчас объединяют теорию, задания и красочные иллюстрации, соответствующие учебной программе для 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учебника по биологии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 с именами авторов и оглавление, упрощающее навигацию по содержанию учебника и темам курса.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материал представлен в виде тематических глав, разделённых на параграфы для удобства восприятия и изучения.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объясняет цели и задачи изучения биологии, задавая общий вектор обучения школьников.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Иллюстрации, схемы и словарь помогают закрепить знания, а разделы с заданиями развивают навыки практического применения.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 учебнику: поиск информации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Оглавление помогает быстро найти нужный параграф, а предметный указатель позволяет ориентироваться среди терминов. Это ускоряет работу и облегчает подготовку к урокам.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оглавления и указателей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разделители и выделенные поля в учебнике привлекают внимание к важным темам. Например, поискав через оглавление, легко найти «Фотосинтез» и сразу перейти к нужному тексту.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подсказки для облегчения поиска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активного чтения биологических текстов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главные идеи параграфа, чтобы понять его суть без излишних деталей и сосредоточиться на ключевых моментах.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уделяйте ключевым терминам и определениям — понимание основных понятий ускоряет запоминание материала.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маркеры и стикеры для пометок в учебнике — так проще вернуться к важным словам, например, слову «органоид».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иллюстраций и схем в изучении биологии
</a:t>
            </a:r>
            <a:endParaRPr lang="en-US" sz="2783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показывают строение клеток и органов растений и животных, делая сложный материал более доступным для понимания школьников.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через визуализацию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процессы, например круговорот воды, объясняются наглядно через диаграммы и графики, что помогает лучше запомнить материал.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процессов с помощью картинок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рисункам не просто сопровождают их, а дают важные уточнения и детали, необходимые для углублённого изучения темы.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подписей к иллюстрациям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заданий и вопросов после параграфа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обеспечивают закрепление изученного, помогая проверить понимание новых знаний на практике.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развивают критическое мышление, побуждая к кратким и обоснованным ответам по 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задания требуют самостоятельных наблюдений в природе, что углубляет практический опыт ученика.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способствуют применению знаний на примерах из реальной жизни, укрепляя учебные навыки.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2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самостоятельной работы с учебником по биологии
</a:t>
            </a:r>
            <a:endParaRPr lang="en-US" sz="232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для систематизированного изучения материала в 5 классах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заметок в тетради по биологии
</a:t>
            </a:r>
            <a:endParaRPr lang="en-US" sz="247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Самодельные таблицы и иллюстрации помогают структурировать и закреплять знания, делая информацию более наглядной.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рисунков и схем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уделяйте ключевым понятиям, выделяя их маркерами, что облегчает поиск и подготовку к экзаменам.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терминов цветом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определения и главные мысли параграфа лаконично, чтобы быстро освежать память перед уроками и контрольными работами.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конспекты ключевых идей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регулярной работы с учебником на успеваемость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срезов успеваемости 2022/2023 уч.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активно работающие с учебником, получают более высокие оценки благодаря лучшему усвоению материала.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конспекты и самостоятельная работа напрямую повышают качество знаний и оценки по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вопросов и практических опытов в учебнике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параграфов стимулируют самостоятельное мышление и помогают ученикам сформировать собственные выводы на основе изученного материала.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опыты, например наблюдение за ростом растений на подоконнике, развивают исследовательские навыки и углубляют понимание биологических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ответов на вопросы способствует активному участию на уроке, помогает лучше усвоить материал и готовит к коллективному разбору тем.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69978"/>
            <a:ext cx="4843800" cy="19446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печатных и электронных учебников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удобств и возможностей печатного и электронного учебников для школьников. Обоснование выбора в зависимости от задач и предпочтений.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учебники удобны для письменных пометок и не зависят от техники, в то время как электронные стимулируют интерактивное обучение через мультимедиа.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5-7 классов, 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ошибки при самостоятельной работе с учебником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выполнения заданий снижает качество усвоения материала и мешает системной проверке знаний по каждой теме.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иллюстраций лишает учащихся визуальной поддержки, что ухудшает восприятие сложных биологических понятий.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Невнимательное чтение текстов приводит к неполному пониманию и усложняет последующее применение знаний на практике.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переписывание материала без осмысления ведёт к поверхностному усвоению и плохой долговременной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приёмы запоминания информации
</a:t>
            </a:r>
            <a:endParaRPr lang="en-US" sz="264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разноцветных закладок помогает структурировать материал и быстро находить важные разделы учебника. Наклейки с краткими пометками облегчают повторение и закрепление ключевых понятий.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закладки и стикеры в действии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ментальных карт по разделам помогает связать информацию между темами. Визуальное отображение сложных процессов через схемы и графики улучшает усвоение биологических терминов и понятий.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Ментальные карты и визуализация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перечитывание параграфов в сочетании с устным пересказом повышает понимание и помогает организовать знания в памяти. Такой подход формирует умение выражать научные идеи своими словами.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 и пересказ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усвоения знаний по биологии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выполнение контрольных вопросов в конце раздела позволяет объективно оценить понимание и выявить непроработанные 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неправильных ответов способствует выявлению и исправлению пробелов в знаниях, формируя прочную базу для дальнейшего обучения.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таблицы успехов фиксирует прогресс и наглядно демонстрирует сильные и слабые стороны изучения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контрольной работе с использованием учебника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материала в тетради помогает структурировать изученное по темам и облегчает восприятие объёмного содержания.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тренировочных вопросов из учебника даёт практический опыт и повышает уверенность перед контрольной работой.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типичными ошибками из предыдущих контрольных позволяет избежать их повторения и улучшить результаты.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формулировок и понятий способствует закреплению информации и улучшению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группе при изучении биологии по учебнику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и обсуждение сложных тем помогает понять материал глубже благодаря разным точкам зрения.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внутри группы — докладчик, составитель схем, редактор ответов — повышает эффективность работы и вовлечённость каждого.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проектов, например выращивание фасоли, развивает навыки исследования и укрепляет знания через практику.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учебника с внешними ресурсами
</a:t>
            </a:r>
            <a:endParaRPr lang="en-US" sz="294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содержит ссылки на проверенные энциклопедии и тематические сайты, что позволяет быстро углубиться в интересующие темы и дополнить знания.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 авторитетные справочники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статьям и видеороликам, например о фотосинтезе, поддерживают интерес к биологии и помогают видеть практическую значимость получаемой информации.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публикации для расширения кругозора
</a:t>
            </a:r>
            <a:endParaRPr lang="en-US" sz="1247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учебника размещён QR-код, открывающий видеолекции и интерактивные тесты. Это расширяет возможности обучения и делает процесс более интересным.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QR-коды для доступа к видео и тестам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работы с учебником по биологии
</a:t>
            </a:r>
            <a:endParaRPr lang="en-US" sz="247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которые регулярно записывают и повторяют биологические термины в отдельной тетради, успешно участвуют в обсуждениях и получают высокие оценки на уроках.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тетради терминов как залог успеха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учащихся оформила подробный плакат по строению клетки и благодаря слаженной работе и творческому подходу достигла победы на школьной олимпиаде.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проект по строению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эффективной работы с учебником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использование учебника формирует самостоятельность и развивает навыки поиска и анализа информации, что способствует успешному овладению биологией и расширяет образовательные горизонты.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2026-05-08T08:54:53Z</dcterms:created>
  <dcterms:modified xsi:type="dcterms:W3CDTF">2026-05-08T08:54:53Z</dcterms:modified>
</cp:coreProperties>
</file>