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Family: единственное и множественное число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family, families, family’s и families’ без 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слово family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встречается в темах о доме, родных, праздниках и повседневной жизни. На этом слове удобно повторить число существительных, согласование с глаголом и притяжательную форму.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family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обычно обозначает одну семью как единое целое: родителей, детей и иногда старших родственников. В таком значении слово воспринимается как одно понятие, а не как набор отдельных людей.
</a:t>
            </a:r>
            <a:endParaRPr lang="en-US" sz="1321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это слово часто встречается как существительное в единственном числе: My family is big. Family life is important. Такие фразы помогают увидеть, как слово используется в обычном контексте.
</a:t>
            </a:r>
            <a:endParaRPr lang="en-US" sz="1266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family чаще всего означает домашнюю семью. Это простое и очень частое слово, поэтому его полезно запомнить вместе с формами множественного числа и притяжательности.
</a:t>
            </a:r>
            <a:endParaRPr lang="en-US" sz="13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сразу увидеть разницу между числом и принадлежностью.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слова family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 показывает множественное число, а апостроф указывает на принадлежность.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«family»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множественное число families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-y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оканчивается на согласную + y, буква y меняется на ies. Поэтому family превращается в families. Это помогает писать множественное число правильно и без лишних ошибок.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модель встречается в словах city → cities и story → stories. Когда такое окончание уже знакомо, легче быстро узнавать форму множественного числа в новых словах.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не добавляет просто букву s: меняется сам конец слова. Именно поэтому family и families пишутся по-разному, хотя обозначают одно и то же слово в разных числах.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family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сначала число, затем принадлежность.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глаголом в единственном числе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family обозначает одну семью, оно ведёт себя как существительное в единственном числе. Поэтому с ним обычно используются is, has и was, как в предложениях о единой группе.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family is kind. The family has two children. В таких фразах важна не численность людей, а то, что речь идёт об одной семье как об одном целом.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помнить, что family часто воспринимается как одно целое, легче не ошибиться с глаголом. Это особенно полезно в коротких письменных ответах и упражнений на грамматику.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форма families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двух семьях, используется families: two families. Здесь уже важно число, поэтому форма становится множественной.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Несколько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families подходит и для более общего количества: many families, several families, some families. Слово легко сочетается с числительными и словами-подсказками.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Семьи в ситуации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 from different countries took part in the event. В таких предложениях речь идёт о группе семей, поэтому singular family уже не подходит.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 реальное статистическое исследование, а учебное распределение примеров из этой темы.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family встречается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слово встречается как family в значении одной семьи; формы с апострофом используются заметно реже.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Family’s и families’: значение апострофа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Family’s показывает принадлежность одной семье: family’s house, family’s name, family’s traditions. Апостроф помогает понять, что речь идёт о чём-то, что относится именно к одной семье.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Families’ употребляется, когда предмет или идея принадлежат нескольким семьям: families’ homes, families’ opinions. Здесь множественное число уже выражено словом families, а апостроф показывает только принадлежность.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не делает слово множественным. Он только показывает, что что-то кому-то принадлежит. Поэтому важно сначала выбрать число, а потом добавить нужный апостроф.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с окончанием -y меняются на -ies по одному и тому же правилу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множественного числа существительных, оканчивающихся на согласную + y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писать слова во множественном числе без ошибок и отличать их от форм с другими моделями.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8897"/>
            <a:ext cx="4039800" cy="1918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слова family в единственном числе, множественном числе и в притяжательной форме.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предложений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формами — число и принадлежность: окончание -s показывает множественное число, апостроф — притяжательную форму.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употребления family, families, family’s и families’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формы слова family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ошибках при выборе числа и притяжательной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family встречается в школьных темах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дома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вся семья собирается за одним столом: кто-то помогает накрывать, кто-то рассказывает новости, а на кухне пахнет ужином. В таких сценах слово family легко запоминается как название одной дружной группы людей, живущих вместе или очень близких друг другу.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день рождения приходят родители, бабушки, дедушки и дети, и у всех хорошее настроение. В этом контексте family помогает говорить не только о родственниках, но и о совместных традициях, подарках и привычке отмечать важные события вместе.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 новый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переезжает, появляются коробки, мебель и новые комнаты. В школьных текстах это удобный пример для слова family’s: можно говорить о доме одной семьи, её вещах и привычках, связанных с новым местом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Подсказочные слова помогают не переводить всё предложение по отдельности, а сразу выбрать нужную форму существительного.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выбора числа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стоят one, my, this или the, чаще нужна форма family; если two, many, these или those — families.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контекстов употребления единственного и множественного числа в английском языке
</a:t>
            </a:r>
            <a:endParaRPr lang="en-US" sz="5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одной семье как об одном целом, используйте family. Это слово может означать родителей и детей вместе, поэтому в предложении оно часто ведёт себя как единственное число.
</a:t>
            </a:r>
            <a:endParaRPr lang="en-US" sz="824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две или больше семей, добавляйте окончание -ies: families. Такое написание связано с правилом для существительных на согласную + y и встречается в похожих словах.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одной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family’s показывает, что предмет, дом, имя или традиции принадлежат одной семье. Апостроф не делает слово множественным; он только обозначает принадлежность.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нескольким семьям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или место относится к нескольким семьям, используется families’. Здесь множественное число уже выражено окончанием -s, а апостроф показывает связь с владельцами.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словом family чаще всего выбирают is, has или was, потому что в предложении оно воспринимается как одна группа. Это помогает правильно согласовать подлежащее и сказуемое.
</a:t>
            </a:r>
            <a:endParaRPr lang="en-US" sz="824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правильно ли употреблены формы слова family в коротких примерах.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показывают два главных навыка: правильно выбрать число и не перепутать множественное число с притяжательной формой.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примеры по теме singular/plural и possessive forms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family с другими правилами английского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families появляется по общему правилу для существительных на согласную + y. Это удобно повторять вместе с другими словами, которые меняют y на ies.
</a:t>
            </a:r>
            <a:endParaRPr lang="en-US" sz="86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помогает показать, кому что принадлежит: family’s house или families’ homes. Без понимания этой разницы легко перепутать число и связь между словами.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family часто требует is, has или was, потому что обозначает одну группу. Это хорошая тренировка для подлежащего и сказуемого в одном предложении.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часто встречаются в коротких ответах, описаниях и упражнениях. Поэтому тема family помогает сразу улучшить несколько важных навыков английской грамматики.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слове family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говорится об одной семье или о нескольких. От этого зависит выбор формы: family для одной семьи и families для двух или более.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проверьте 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кому что принадлежит, добавляйте апостроф. Для одной семьи пишут family’s, а для нескольких — families’, не смешивая эти формы.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Согласуйте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family обозначает одну группу, чаще выбирают is, has или was. Это помогает сделать предложение грамматически точным и звучащим естественно.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различать формы слова family: одна семья, несколько семей, принадлежность одной семьи и принадлежность нескольких. Если помнить правило -y → -ies и проверять глагол, ошибок станет гораздо меньше.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family, families, family’s, families’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2026-05-30T13:20:40Z</dcterms:created>
  <dcterms:modified xsi:type="dcterms:W3CDTF">2026-05-30T13:20:40Z</dcterms:modified>
</cp:coreProperties>
</file>