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Слова-имена помогают назвать мир точно, понятно и интересно.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Исем — слова, которые называют всё вокруг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имена нужны в 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встречаются почти в каждом предложении и помогают сразу понять, о ком или о чём идёт речь. С ними речь становится точной, живой и понятной, а мы легче называем людей, предметы, явления и места.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это часть речи, которая называет людей, животных, предметы, явления природы, события и чувства.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можно задать вопросы кто? и что?. Эти вопросы помогают быстро находить такие слова в предложении и отличать их от других частей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имён существительных: мама, ученик, дом, снег, праздник, доброта. Они делают нашу речь точной и 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что называют имена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может назвать и человека, и вещь рядом с ним. Девочка сидит за партой, рядом лежит книга, а за окном виден дом. Такие слова помогают сразу представить знакомую картину и не перепутать, о ком или о чём идёт речь.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дома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умеет называть место, где что-то находится или происходит. Это может быть город, школа, двор или улица. Когда мы слышим такие слова, сразу становится ясно, где разворачивается история или урок.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называют не только людей, но и живых существ вокруг нас. Медведь идёт по лесу, а возле тропинки растёт берёза. По одному правилу можно узнать слова, которые относятся и к животным, и к растениям.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животных и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кто? и что?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этот вопрос отвечают слова, которые называют живых существ: брат, кошка, воробей. Так легче узнать, кто действует в предложении.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к слову вопрос кто? или что?, имена находятся быстрее. Это удобная подсказка, почти как маленький словесный фонарик.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предложении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этот вопрос отвечают слова, которые называют предметы и явления: стол, облако, ветер. Они помогают назвать всё неживое и заметное вокруг.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имена называют живых существ: мальчик, лиса, муравей. Они отвечают на вопрос кто? и показывают, что речь идёт о том, кто живёт и действует.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имена называют предметы и явления: карандаш, снег, море. К ним обычно задают вопрос что?, потому что они не относятся к живым существам.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имена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полезно мысленно спрашивать: это живое или неживое? Ответ подскажет, к какой группе относится слово и как его лучше использовать.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не только правильно задавать вопросы, но и быстрее понимать смысл слова. Это особенно полезно, когда в предложении много похожих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имя в 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 в предложении для урока русского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называют одного конкретного человека, животное, город или книгу: Маша, Москва, «Кошкин дом», Шарик.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Различить их помогает написание: собственные имена пишутся с большой буквы, а нарицательные — с маленькой.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называют целую группу предметов или существ: девочка, город, книга, собака. Такие слова подходят для многих похожих предметов.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в именах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большой буквы пишутся имена, фамилии, клички животных, а также названия городов и рек: Петя, Лайка, Казань, Волга. Это знак, что название относится к одному конкретному объекту.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в начале предложения, большая буква не всегда означает собственное имя. Поэтому важно смотреть не только на букву, но и на смысл слова и его роль в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число у имён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74050" y="1700725"/>
            <a:ext cx="47709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может называть один предмет: книга, дерево, котёнок. Такая форма помогает точно сказать, что предмет один.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174050" y="1254725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174050" y="3264275"/>
            <a:ext cx="47709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может называть несколько предметов: книги, деревья, котята. Форма множественного числа показывает, что предметов стало больше.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174050" y="2818275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388" y="1686040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чаще всего сочетаются с местоимением «он»: стол, дом, мяч. Они помогают строить правильные словосочетания и предложения, когда нужно назвать один предмет точно и без путаницы.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среднего рода часто отвечают на вопрос «оно»: окно, море, поле. Когда слово стоит во множественном числе, род уже не определяется, поэтому говорят: окна, моря, поля.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 обычно сочетаются с местоимением «она»: книга, парта, лиса. По роду легко подобрать верное прилагательное и сказать: красная книга, новая парта, рыжая лиса.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имен в единственном числе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часто бывает главным словом в предложении и помогает понять, о ком или о чём идёт речь. Без него предложение звучало бы неполно и неясно.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предложении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имя, нужно задать вопрос кто? или что? и посмотреть, какое слово называет предмет, человека, животное или явление. Это простой и надёжный способ проверки.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«Ребята читают книгу» слова «ребята» и «книгу» — имена. Первое показывает, кто действует, а второе — что связано с действием и на что оно направлено.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связано с другими словами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имя соединяется с признаками и действиями в словосочетании и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называют не только предметы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называют время суток и времена года: утро, вечер, зима. Такие слова помогают рассказать, когда происходит событие, и сразу делают картину в тексте понятной.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имена нужны даже тогда, когда речь идёт о том, что не видно глазами. Русский язык умеет называть и вещи, и события, и то, что живёт в душе.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помогают назвать явления природы: дождь, гроза, ветер, снег. Благодаря им можно точно описать погоду и передать настроение — спокойное, хмурое или совсем весёлое.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чувства и качества человека: дружба, радость, смех, доброта. Эти слова нельзя потрогать руками, но их легко представить, почувствовать или увидеть в поступках.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Слова-герои в сказках и рассказах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Иван идёт по лесу и видит маленькую избушку. Рядом могут быть меч, тропинка и тёмный бор. Такие имена сразу создают картину и помогают представить героя и место.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 лесная избушка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рассказе кот сидит у окна и смотрит на вечерний двор. Слова называют героя, предметы и время суток. Из них легко сложить спокойную, почти волшебную картину дома.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окно и вечер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слово с большой буквы обязательно является именем: в начале предложения оно пишется так по правилу. Поэтому нужно смотреть не на букву, а на значение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действие, не всегда относятся к глаголам. Бег, прыжок, сон — это имена, потому что они называют предмет, явление или то, о чём можно говорить отдельно.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имя с другими словами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задай вопрос кто? или что?. Если слово называет человека, животное, предмет или явление, значит, перед тобой имя, а не другое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проверки имени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определить, является ли слово именем существительным и какие у него признаки.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54406" y="1686040"/>
            <a:ext cx="267563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закрепления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стихотворение или короткий рассказ и подчеркни слова, которые отвечают на вопросы кто? и что?. Так правило запоминается быстрее, чем длинное объяснение.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имя в тексте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слова на собственные и нарицательные: Маша, Москва, город, собака. Такое упражнение тренирует внимание к первой букве и значению слова одновременно.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большой букве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простое предложение с двумя именами, например о классе, дворе или доме. Так можно увидеть, как слова работают в речи и дружат друг с другом.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короткое предложение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несколько слов на вопрос кто? и несколько слов на вопрос что?. Это помогает отличать живые существа от предметов и явлений без лишней сложности.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слова по вопросам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с именами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тихо. Кот сидит у окна, а за стеклом темнеет двор. Вечер уже принёс первую звезду, и маленькая история сразу стала живой и ясной.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разные имена: кот, окно, двор, вечер, звезда. Каждое слово называет свой предмет или явление, и вместе они создают целую картину для воображения.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— это слово, которое помогает назвать всё важное вокруг нас: людей, животных, предметы, явления и чувства. Оно делает речь точной, понятной и красивой.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вокруг нас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2026-05-21T12:47:14Z</dcterms:created>
  <dcterms:modified xsi:type="dcterms:W3CDTF">2026-05-21T12:47:14Z</dcterms:modified>
</cp:coreProperties>
</file>