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и его сказка о Гене и Чебурашке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история о дружбе, помощи и очень необычных героях.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придумал эту историю для детей, а Чебурашка родился из забавной идеи о зверьке в ящике с апельсинами. Крокодил Гена стал его спокойным и добрым другом.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взялись Гена и Чебурашка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Крокодил Гена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Гена живёт в городе, работает в зоопарке и умеет играть на гармошке. Он часто поёт песню о дне рождения и умеет быть внимательным к другим.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Гена кажется одиноким, но не сердитым и не строгим. Он вежлив, терпелив и надёжен, поэтому читателю легко увидеть в нём доброго взрослого друга.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Чебурашка приехал в город в ящике с апельсинами, поэтому его имя звучит так смешно и необычно. Он маленький, пушистый и сразу вызывает улыбку.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Чебурашка — маленький и необычный герой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доверчивый, немного неуклюжий и очень добрый. Именно поэтому Чебурашка быстро становится любимым героем: рядом с ним хочется быть внимательным и дружелюбным.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герои сказки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Гены и Чебурашки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героев, приходят на помощь и делают историю тёплой. Благодаря им сказка показывает, как важны добрые отношения между разными персонажами.
</a:t>
            </a:r>
            <a:endParaRPr lang="en-US" sz="1586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Шапокляк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Вредная и хитрая старушка любит устраивать маленькие пакости. При этом она выглядит скорее смешной, чем страшной, и добавляет сюжету озорства.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Крыса Лариска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Лариска всегда рядом с Шапокляк и помогает ей в проделках. Этот персонаж делает её появление ещё более комичным и запоминающимся.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люди в книге тоже важны, потому что вокруг них строятся события. На их фоне особенно заметно, как добро меняет жизнь целого двора.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города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повести-сказки Эдуарда Успенского.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 дружбы — это место, где герои собираются вместе, разговаривают и чувствуют себя нужными. Он показывает, что дружба начинается с тёплого отношения.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таком доме никто не должен быть один. Здесь важно уметь слушать, помогать и делиться хорошим настроением, даже если день выдался непростым.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Этот символ делает мысль сказки очень понятной: если люди добры друг к другу, у них появляется общий дом, в котором всем уютно.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дружбы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Шапокляк и её смешные проделки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Шапокляк любит пакостить, путать планы и делать вид, что она всё знает лучше других. Но её вредность показана так забавно, что читатель чаще улыбается, чем сердится.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проделки помогают сюжету стать живее и веселее. Рядом с Шапокляк герои особенно заметно проявляют терпение, доброту и умение не отвечать злом на зло.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книге много неожиданных случаев, когда герои оказываются в странной и очень забавной ситуации. Такие моменты легко представить и интересно обсуждать.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смешная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Успенский использует смешные слова, короткие реплики и необычные сравнения. От этого речь героев звучит живо, как в настоящем разговоре.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Особенно смешно, когда персонажи серьёзно говорят о вещах, которые выглядят совсем не по-взрослому. Контраст делает сцену ещё забавнее.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Юмор в повести добрый и тёплый. Он не обижает героев, а помогает читателю улыбнуться и почувствовать симпатию к ним.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Сказка напоминает: каждый может стать другом, даже если он выглядит необычно. Главное — быть честным, заботливым и открытым к другим.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История показывает, что дружба помогает справляться с трудностями. Когда рядом есть верный друг, даже сложные дела становятся легче и понятнее.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побеждают не силой, а добротой, терпением и взаимной поддержкой. Это учит замечать, кому нужна помощь, и не проходить мимо.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пишет просто и ясно, поэтому сказку легко читать даже младшим школьникам. Короткие фразы помогают быстро следить за сюжетом и не терять интерес.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повторов, забавных слов и живых реплик. Благодаря этому герои звучат естественно, а чтение вслух превращается в весёлый и понятный разговор.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Гена сразу запоминается своей добротой, спокойствием и готовностью помогать. Он похож на взрослого друга, которому можно доверять.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стали знаменитыми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Чебурашка привлекает необычной внешностью и трогательной наивностью. Его легко полюбить, потому что он вызывает улыбку и всегда старается быть рядом с друзьями.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оказалась понятной детям: в ней есть одиночество, дружба, смешные недоразумения и добрые поступки. Такие сюжеты легко запоминаются и долго остаются в памяти.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стали ещё известнее благодаря мультфильмам. Голоса, музыка и рисунки сделали их узнаваемыми для нескольких поколений читателей и зрителей.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мультфильм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страницы к экрану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Эдуарда Успенского получила яркую экранную жизнь в мультфильмах. На экране герои зазвучали по-новому, но сохранили главное: доброту, смешные черты и тёплые отношения друг с другом.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стал узнаваемым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помог Чебурашке и Гене стать по-настоящему легендарными. Музыка, интонации и рисунок сделали их образами, которые легко узнать с первого взгляда и первого звука.
</a:t>
            </a:r>
            <a:endParaRPr lang="en-US" sz="15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57750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доброты в сказке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Гармошка Гены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 о тепле, дружеском общении и умении радовать других простыми вещами. Музыка в сказке звучит как знак открытого и доброго сердца.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Доверчивость Чебурашки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Чебурашка верит людям и легко идёт на контакт. Эта черта делает его особенно трогательным и показывает, как важно быть открытым к дружбе.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место, а знак заботы и единства. Здесь всем есть место, если рядом добрые люди, готовые слушать, помогать и поддерживать.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нравится детям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героями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узнают Гены и Чебурашку по их характеру и смешным особенностям. Герои кажутся живыми и очень близкими.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приключения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истории, недоразумения и забавные ситуации легко удерживают внимание. В них всегда есть движение, но нет лишней сложности.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ощущением тепла и дружбы. После чтения остаётся радостное чувство, что добро и забота действительно важны.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18823" y="1226375"/>
            <a:ext cx="2616203" cy="286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456125"/>
            <a:ext cx="4808100" cy="13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Успенский умел писать о самых обычных вещах так, что они становились смешными и важными. Его истории легко читать и приятно обсуждать.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8442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— автор любимых детских книг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3104325"/>
            <a:ext cx="4162200" cy="11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его книгах всегда чувствуется уважение к ребёнку. Автор говорит просто, с юмором и теплотой, поэтому его герои быстро становятся близкими читателю.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одиночества рождаются общие дела, помощь и настоящий дружеский круг.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ней есть чувства, знакомые каждому: одиночество, желание дружить, страх быть непонятым и радость, когда рядом появляется верный товарищ.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не стареет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действуют просто и честно, поэтому дети легко понимают их поступки. История не требует сложных объяснений и остаётся близкой разным поколениям.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Добрый юмор делает сказку лёгкой, но не пустой. Она улыбается читателю, а вместе с улыбкой незаметно учит важным вещам.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сказки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сказке всегда оказывается сильнее вредности и мелких пакостей. Гена и Чебурашка побеждают не силой, а терпением, верностью и желанием помочь.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необычный герой тоже может стать любимым и нужным. Если быть честным, внимательным и добрым, рядом обязательно появятся друзья.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«Крокодил Гена и его друзья»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Успенского стала классикой, потому что говорит о дружбе, заботе и принятии очень просто и тепло. Она помогает детям верить в добро и находить друзей.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2026-05-24T08:06:52Z</dcterms:created>
  <dcterms:modified xsi:type="dcterms:W3CDTF">2026-05-24T08:06:52Z</dcterms:modified>
</cp:coreProperties>
</file>